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49"/>
  </p:notesMasterIdLst>
  <p:handoutMasterIdLst>
    <p:handoutMasterId r:id="rId50"/>
  </p:handoutMasterIdLst>
  <p:sldIdLst>
    <p:sldId id="261" r:id="rId2"/>
    <p:sldId id="398" r:id="rId3"/>
    <p:sldId id="399" r:id="rId4"/>
    <p:sldId id="400" r:id="rId5"/>
    <p:sldId id="401" r:id="rId6"/>
    <p:sldId id="402" r:id="rId7"/>
    <p:sldId id="407" r:id="rId8"/>
    <p:sldId id="413" r:id="rId9"/>
    <p:sldId id="415" r:id="rId10"/>
    <p:sldId id="414" r:id="rId11"/>
    <p:sldId id="405" r:id="rId12"/>
    <p:sldId id="338" r:id="rId13"/>
    <p:sldId id="412" r:id="rId14"/>
    <p:sldId id="411" r:id="rId15"/>
    <p:sldId id="342" r:id="rId16"/>
    <p:sldId id="359" r:id="rId17"/>
    <p:sldId id="422" r:id="rId18"/>
    <p:sldId id="356" r:id="rId19"/>
    <p:sldId id="423" r:id="rId20"/>
    <p:sldId id="369" r:id="rId21"/>
    <p:sldId id="418" r:id="rId22"/>
    <p:sldId id="381" r:id="rId23"/>
    <p:sldId id="383" r:id="rId24"/>
    <p:sldId id="393" r:id="rId25"/>
    <p:sldId id="363" r:id="rId26"/>
    <p:sldId id="371" r:id="rId27"/>
    <p:sldId id="375" r:id="rId28"/>
    <p:sldId id="419" r:id="rId29"/>
    <p:sldId id="420" r:id="rId30"/>
    <p:sldId id="370" r:id="rId31"/>
    <p:sldId id="372" r:id="rId32"/>
    <p:sldId id="416" r:id="rId33"/>
    <p:sldId id="417" r:id="rId34"/>
    <p:sldId id="378" r:id="rId35"/>
    <p:sldId id="425" r:id="rId36"/>
    <p:sldId id="406" r:id="rId37"/>
    <p:sldId id="397" r:id="rId38"/>
    <p:sldId id="396" r:id="rId39"/>
    <p:sldId id="343" r:id="rId40"/>
    <p:sldId id="408" r:id="rId41"/>
    <p:sldId id="421" r:id="rId42"/>
    <p:sldId id="346" r:id="rId43"/>
    <p:sldId id="360" r:id="rId44"/>
    <p:sldId id="282" r:id="rId45"/>
    <p:sldId id="361" r:id="rId46"/>
    <p:sldId id="424" r:id="rId47"/>
    <p:sldId id="376" r:id="rId48"/>
  </p:sldIdLst>
  <p:sldSz cx="9144000" cy="6858000" type="screen4x3"/>
  <p:notesSz cx="6884988" cy="10018713"/>
  <p:defaultTextStyle>
    <a:defPPr>
      <a:defRPr lang="en-A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2" d="100"/>
          <a:sy n="52" d="100"/>
        </p:scale>
        <p:origin x="-64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3495" cy="500936"/>
          </a:xfrm>
          <a:prstGeom prst="rect">
            <a:avLst/>
          </a:prstGeom>
        </p:spPr>
        <p:txBody>
          <a:bodyPr vert="horz" lIns="96588" tIns="48294" rIns="96588" bIns="48294" rtlCol="0"/>
          <a:lstStyle>
            <a:lvl1pPr algn="l">
              <a:defRPr sz="13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99900" y="0"/>
            <a:ext cx="2983495" cy="500936"/>
          </a:xfrm>
          <a:prstGeom prst="rect">
            <a:avLst/>
          </a:prstGeom>
        </p:spPr>
        <p:txBody>
          <a:bodyPr vert="horz" lIns="96588" tIns="48294" rIns="96588" bIns="48294" rtlCol="0"/>
          <a:lstStyle>
            <a:lvl1pPr algn="r">
              <a:defRPr sz="1300"/>
            </a:lvl1pPr>
          </a:lstStyle>
          <a:p>
            <a:fld id="{AA1CF347-EC15-46C2-9592-52A6127C9B38}" type="datetimeFigureOut">
              <a:rPr lang="en-AU" smtClean="0"/>
              <a:t>10/04/2011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516038"/>
            <a:ext cx="2983495" cy="500936"/>
          </a:xfrm>
          <a:prstGeom prst="rect">
            <a:avLst/>
          </a:prstGeom>
        </p:spPr>
        <p:txBody>
          <a:bodyPr vert="horz" lIns="96588" tIns="48294" rIns="96588" bIns="48294" rtlCol="0" anchor="b"/>
          <a:lstStyle>
            <a:lvl1pPr algn="l">
              <a:defRPr sz="1300"/>
            </a:lvl1pPr>
          </a:lstStyle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99900" y="9516038"/>
            <a:ext cx="2983495" cy="500936"/>
          </a:xfrm>
          <a:prstGeom prst="rect">
            <a:avLst/>
          </a:prstGeom>
        </p:spPr>
        <p:txBody>
          <a:bodyPr vert="horz" lIns="96588" tIns="48294" rIns="96588" bIns="48294" rtlCol="0" anchor="b"/>
          <a:lstStyle>
            <a:lvl1pPr algn="r">
              <a:defRPr sz="1300"/>
            </a:lvl1pPr>
          </a:lstStyle>
          <a:p>
            <a:fld id="{7BEC9CD6-4289-4F5C-8B16-DB82DE97494C}" type="slidenum">
              <a:rPr lang="en-AU" smtClean="0"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3495" cy="500936"/>
          </a:xfrm>
          <a:prstGeom prst="rect">
            <a:avLst/>
          </a:prstGeom>
        </p:spPr>
        <p:txBody>
          <a:bodyPr vert="horz" lIns="96588" tIns="48294" rIns="96588" bIns="48294" rtlCol="0"/>
          <a:lstStyle>
            <a:lvl1pPr algn="l">
              <a:defRPr sz="13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99900" y="0"/>
            <a:ext cx="2983495" cy="500936"/>
          </a:xfrm>
          <a:prstGeom prst="rect">
            <a:avLst/>
          </a:prstGeom>
        </p:spPr>
        <p:txBody>
          <a:bodyPr vert="horz" lIns="96588" tIns="48294" rIns="96588" bIns="48294" rtlCol="0"/>
          <a:lstStyle>
            <a:lvl1pPr algn="r">
              <a:defRPr sz="1300"/>
            </a:lvl1pPr>
          </a:lstStyle>
          <a:p>
            <a:fld id="{B53C8A8F-7ACB-4AC2-92B1-D5BC70AA4A16}" type="datetimeFigureOut">
              <a:rPr lang="en-AU" smtClean="0"/>
              <a:t>5/04/2011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38213" y="750888"/>
            <a:ext cx="5008562" cy="37576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588" tIns="48294" rIns="96588" bIns="48294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8499" y="4758889"/>
            <a:ext cx="5507990" cy="4508421"/>
          </a:xfrm>
          <a:prstGeom prst="rect">
            <a:avLst/>
          </a:prstGeom>
        </p:spPr>
        <p:txBody>
          <a:bodyPr vert="horz" lIns="96588" tIns="48294" rIns="96588" bIns="48294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516038"/>
            <a:ext cx="2983495" cy="500936"/>
          </a:xfrm>
          <a:prstGeom prst="rect">
            <a:avLst/>
          </a:prstGeom>
        </p:spPr>
        <p:txBody>
          <a:bodyPr vert="horz" lIns="96588" tIns="48294" rIns="96588" bIns="48294" rtlCol="0" anchor="b"/>
          <a:lstStyle>
            <a:lvl1pPr algn="l">
              <a:defRPr sz="13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99900" y="9516038"/>
            <a:ext cx="2983495" cy="500936"/>
          </a:xfrm>
          <a:prstGeom prst="rect">
            <a:avLst/>
          </a:prstGeom>
        </p:spPr>
        <p:txBody>
          <a:bodyPr vert="horz" lIns="96588" tIns="48294" rIns="96588" bIns="48294" rtlCol="0" anchor="b"/>
          <a:lstStyle>
            <a:lvl1pPr algn="r">
              <a:defRPr sz="1300"/>
            </a:lvl1pPr>
          </a:lstStyle>
          <a:p>
            <a:fld id="{30C30109-3CAE-45D9-B2E0-E282B66EA492}" type="slidenum">
              <a:rPr lang="en-AU" smtClean="0"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AU" dirty="0" smtClean="0"/>
              <a:t>The </a:t>
            </a:r>
            <a:r>
              <a:rPr lang="en-AU" dirty="0" err="1" smtClean="0"/>
              <a:t>Leavis</a:t>
            </a:r>
            <a:r>
              <a:rPr lang="en-AU" baseline="0" dirty="0" smtClean="0"/>
              <a:t> experience at the University of Sydney.</a:t>
            </a: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C30109-3CAE-45D9-B2E0-E282B66EA492}" type="slidenum">
              <a:rPr lang="en-AU" smtClean="0"/>
              <a:t>1</a:t>
            </a:fld>
            <a:endParaRPr lang="en-A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AU" dirty="0" smtClean="0"/>
              <a:t>2004 Rollin Stone produced a ‘canon’ of the top 500 rock and roll songs of all time, taken from all pop music genres in the past 50 years.</a:t>
            </a:r>
          </a:p>
          <a:p>
            <a:r>
              <a:rPr lang="en-AU" dirty="0" smtClean="0"/>
              <a:t>Parker &amp; Morrison reproduce the first 50 titles on the list.</a:t>
            </a: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C30109-3CAE-45D9-B2E0-E282B66EA492}" type="slidenum">
              <a:rPr lang="en-AU" smtClean="0"/>
              <a:t>2</a:t>
            </a:fld>
            <a:endParaRPr lang="en-A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2413" cy="6856413"/>
            <a:chOff x="0" y="0"/>
            <a:chExt cx="5759" cy="4319"/>
          </a:xfrm>
        </p:grpSpPr>
        <p:sp>
          <p:nvSpPr>
            <p:cNvPr id="5" name="Freeform 3"/>
            <p:cNvSpPr>
              <a:spLocks/>
            </p:cNvSpPr>
            <p:nvPr/>
          </p:nvSpPr>
          <p:spPr bwMode="hidden">
            <a:xfrm>
              <a:off x="0" y="0"/>
              <a:ext cx="5758" cy="1043"/>
            </a:xfrm>
            <a:custGeom>
              <a:avLst/>
              <a:gdLst/>
              <a:ahLst/>
              <a:cxnLst>
                <a:cxn ang="0">
                  <a:pos x="5740" y="1043"/>
                </a:cxn>
                <a:cxn ang="0">
                  <a:pos x="0" y="1043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1043"/>
                </a:cxn>
                <a:cxn ang="0">
                  <a:pos x="5740" y="1043"/>
                </a:cxn>
              </a:cxnLst>
              <a:rect l="0" t="0" r="r" b="b"/>
              <a:pathLst>
                <a:path w="5740" h="1043">
                  <a:moveTo>
                    <a:pt x="5740" y="1043"/>
                  </a:moveTo>
                  <a:lnTo>
                    <a:pt x="0" y="1043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1043"/>
                  </a:lnTo>
                  <a:lnTo>
                    <a:pt x="5740" y="1043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AU"/>
            </a:p>
          </p:txBody>
        </p:sp>
        <p:grpSp>
          <p:nvGrpSpPr>
            <p:cNvPr id="6" name="Group 4"/>
            <p:cNvGrpSpPr>
              <a:grpSpLocks/>
            </p:cNvGrpSpPr>
            <p:nvPr userDrawn="1"/>
          </p:nvGrpSpPr>
          <p:grpSpPr bwMode="auto">
            <a:xfrm>
              <a:off x="0" y="0"/>
              <a:ext cx="5759" cy="4319"/>
              <a:chOff x="0" y="0"/>
              <a:chExt cx="5759" cy="4319"/>
            </a:xfrm>
          </p:grpSpPr>
          <p:sp>
            <p:nvSpPr>
              <p:cNvPr id="7" name="Freeform 5"/>
              <p:cNvSpPr>
                <a:spLocks/>
              </p:cNvSpPr>
              <p:nvPr/>
            </p:nvSpPr>
            <p:spPr bwMode="hidden">
              <a:xfrm>
                <a:off x="1" y="1040"/>
                <a:ext cx="5758" cy="18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5740" y="18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1961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8" name="Freeform 6"/>
              <p:cNvSpPr>
                <a:spLocks/>
              </p:cNvSpPr>
              <p:nvPr/>
            </p:nvSpPr>
            <p:spPr bwMode="hidden">
              <a:xfrm>
                <a:off x="0" y="3988"/>
                <a:ext cx="5758" cy="42"/>
              </a:xfrm>
              <a:custGeom>
                <a:avLst/>
                <a:gdLst/>
                <a:ahLst/>
                <a:cxnLst>
                  <a:cxn ang="0">
                    <a:pos x="0" y="42"/>
                  </a:cxn>
                  <a:cxn ang="0">
                    <a:pos x="5740" y="42"/>
                  </a:cxn>
                  <a:cxn ang="0">
                    <a:pos x="5740" y="0"/>
                  </a:cxn>
                  <a:cxn ang="0">
                    <a:pos x="0" y="0"/>
                  </a:cxn>
                  <a:cxn ang="0">
                    <a:pos x="0" y="42"/>
                  </a:cxn>
                  <a:cxn ang="0">
                    <a:pos x="0" y="42"/>
                  </a:cxn>
                </a:cxnLst>
                <a:rect l="0" t="0" r="r" b="b"/>
                <a:pathLst>
                  <a:path w="5740" h="42">
                    <a:moveTo>
                      <a:pt x="0" y="42"/>
                    </a:moveTo>
                    <a:lnTo>
                      <a:pt x="5740" y="42"/>
                    </a:lnTo>
                    <a:lnTo>
                      <a:pt x="5740" y="0"/>
                    </a:lnTo>
                    <a:lnTo>
                      <a:pt x="0" y="0"/>
                    </a:lnTo>
                    <a:lnTo>
                      <a:pt x="0" y="42"/>
                    </a:lnTo>
                    <a:lnTo>
                      <a:pt x="0" y="4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4118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9" name="Freeform 7"/>
              <p:cNvSpPr>
                <a:spLocks/>
              </p:cNvSpPr>
              <p:nvPr/>
            </p:nvSpPr>
            <p:spPr bwMode="hidden">
              <a:xfrm>
                <a:off x="0" y="3665"/>
                <a:ext cx="5758" cy="30"/>
              </a:xfrm>
              <a:custGeom>
                <a:avLst/>
                <a:gdLst/>
                <a:ahLst/>
                <a:cxnLst>
                  <a:cxn ang="0">
                    <a:pos x="0" y="30"/>
                  </a:cxn>
                  <a:cxn ang="0">
                    <a:pos x="5740" y="30"/>
                  </a:cxn>
                  <a:cxn ang="0">
                    <a:pos x="5740" y="0"/>
                  </a:cxn>
                  <a:cxn ang="0">
                    <a:pos x="0" y="0"/>
                  </a:cxn>
                  <a:cxn ang="0">
                    <a:pos x="0" y="30"/>
                  </a:cxn>
                  <a:cxn ang="0">
                    <a:pos x="0" y="30"/>
                  </a:cxn>
                </a:cxnLst>
                <a:rect l="0" t="0" r="r" b="b"/>
                <a:pathLst>
                  <a:path w="5740" h="30">
                    <a:moveTo>
                      <a:pt x="0" y="30"/>
                    </a:moveTo>
                    <a:lnTo>
                      <a:pt x="5740" y="30"/>
                    </a:lnTo>
                    <a:lnTo>
                      <a:pt x="5740" y="0"/>
                    </a:lnTo>
                    <a:lnTo>
                      <a:pt x="0" y="0"/>
                    </a:lnTo>
                    <a:lnTo>
                      <a:pt x="0" y="30"/>
                    </a:lnTo>
                    <a:lnTo>
                      <a:pt x="0" y="3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4118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10" name="Freeform 8"/>
              <p:cNvSpPr>
                <a:spLocks/>
              </p:cNvSpPr>
              <p:nvPr/>
            </p:nvSpPr>
            <p:spPr bwMode="hidden">
              <a:xfrm>
                <a:off x="0" y="3364"/>
                <a:ext cx="5758" cy="30"/>
              </a:xfrm>
              <a:custGeom>
                <a:avLst/>
                <a:gdLst/>
                <a:ahLst/>
                <a:cxnLst>
                  <a:cxn ang="0">
                    <a:pos x="0" y="30"/>
                  </a:cxn>
                  <a:cxn ang="0">
                    <a:pos x="5740" y="30"/>
                  </a:cxn>
                  <a:cxn ang="0">
                    <a:pos x="5740" y="0"/>
                  </a:cxn>
                  <a:cxn ang="0">
                    <a:pos x="0" y="0"/>
                  </a:cxn>
                  <a:cxn ang="0">
                    <a:pos x="0" y="30"/>
                  </a:cxn>
                  <a:cxn ang="0">
                    <a:pos x="0" y="30"/>
                  </a:cxn>
                </a:cxnLst>
                <a:rect l="0" t="0" r="r" b="b"/>
                <a:pathLst>
                  <a:path w="5740" h="30">
                    <a:moveTo>
                      <a:pt x="0" y="30"/>
                    </a:moveTo>
                    <a:lnTo>
                      <a:pt x="5740" y="30"/>
                    </a:lnTo>
                    <a:lnTo>
                      <a:pt x="5740" y="0"/>
                    </a:lnTo>
                    <a:lnTo>
                      <a:pt x="0" y="0"/>
                    </a:lnTo>
                    <a:lnTo>
                      <a:pt x="0" y="30"/>
                    </a:lnTo>
                    <a:lnTo>
                      <a:pt x="0" y="3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0980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11" name="Freeform 9"/>
              <p:cNvSpPr>
                <a:spLocks/>
              </p:cNvSpPr>
              <p:nvPr/>
            </p:nvSpPr>
            <p:spPr bwMode="hidden">
              <a:xfrm>
                <a:off x="0" y="3105"/>
                <a:ext cx="5758" cy="31"/>
              </a:xfrm>
              <a:custGeom>
                <a:avLst/>
                <a:gdLst/>
                <a:ahLst/>
                <a:cxnLst>
                  <a:cxn ang="0">
                    <a:pos x="0" y="30"/>
                  </a:cxn>
                  <a:cxn ang="0">
                    <a:pos x="5740" y="30"/>
                  </a:cxn>
                  <a:cxn ang="0">
                    <a:pos x="5740" y="0"/>
                  </a:cxn>
                  <a:cxn ang="0">
                    <a:pos x="0" y="0"/>
                  </a:cxn>
                  <a:cxn ang="0">
                    <a:pos x="0" y="30"/>
                  </a:cxn>
                  <a:cxn ang="0">
                    <a:pos x="0" y="30"/>
                  </a:cxn>
                </a:cxnLst>
                <a:rect l="0" t="0" r="r" b="b"/>
                <a:pathLst>
                  <a:path w="5740" h="30">
                    <a:moveTo>
                      <a:pt x="0" y="30"/>
                    </a:moveTo>
                    <a:lnTo>
                      <a:pt x="5740" y="30"/>
                    </a:lnTo>
                    <a:lnTo>
                      <a:pt x="5740" y="0"/>
                    </a:lnTo>
                    <a:lnTo>
                      <a:pt x="0" y="0"/>
                    </a:lnTo>
                    <a:lnTo>
                      <a:pt x="0" y="30"/>
                    </a:lnTo>
                    <a:lnTo>
                      <a:pt x="0" y="3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0980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12" name="Freeform 10"/>
              <p:cNvSpPr>
                <a:spLocks/>
              </p:cNvSpPr>
              <p:nvPr/>
            </p:nvSpPr>
            <p:spPr bwMode="hidden">
              <a:xfrm>
                <a:off x="0" y="2859"/>
                <a:ext cx="5758" cy="36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36"/>
                  </a:cxn>
                  <a:cxn ang="0">
                    <a:pos x="5740" y="36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36">
                    <a:moveTo>
                      <a:pt x="5740" y="0"/>
                    </a:moveTo>
                    <a:lnTo>
                      <a:pt x="0" y="0"/>
                    </a:lnTo>
                    <a:lnTo>
                      <a:pt x="0" y="36"/>
                    </a:lnTo>
                    <a:lnTo>
                      <a:pt x="5740" y="36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7843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13" name="Freeform 11"/>
              <p:cNvSpPr>
                <a:spLocks/>
              </p:cNvSpPr>
              <p:nvPr/>
            </p:nvSpPr>
            <p:spPr bwMode="hidden">
              <a:xfrm>
                <a:off x="0" y="2644"/>
                <a:ext cx="5758" cy="30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30"/>
                  </a:cxn>
                  <a:cxn ang="0">
                    <a:pos x="5740" y="30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30">
                    <a:moveTo>
                      <a:pt x="5740" y="0"/>
                    </a:moveTo>
                    <a:lnTo>
                      <a:pt x="0" y="0"/>
                    </a:lnTo>
                    <a:lnTo>
                      <a:pt x="0" y="30"/>
                    </a:lnTo>
                    <a:lnTo>
                      <a:pt x="5740" y="30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7843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14" name="Freeform 12"/>
              <p:cNvSpPr>
                <a:spLocks/>
              </p:cNvSpPr>
              <p:nvPr/>
            </p:nvSpPr>
            <p:spPr bwMode="hidden">
              <a:xfrm>
                <a:off x="0" y="2433"/>
                <a:ext cx="5758" cy="36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36"/>
                  </a:cxn>
                  <a:cxn ang="0">
                    <a:pos x="5740" y="36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36">
                    <a:moveTo>
                      <a:pt x="5740" y="0"/>
                    </a:moveTo>
                    <a:lnTo>
                      <a:pt x="0" y="0"/>
                    </a:lnTo>
                    <a:lnTo>
                      <a:pt x="0" y="36"/>
                    </a:lnTo>
                    <a:lnTo>
                      <a:pt x="5740" y="36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4706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15" name="Freeform 13"/>
              <p:cNvSpPr>
                <a:spLocks/>
              </p:cNvSpPr>
              <p:nvPr/>
            </p:nvSpPr>
            <p:spPr bwMode="hidden">
              <a:xfrm>
                <a:off x="0" y="2259"/>
                <a:ext cx="5758" cy="24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740" y="24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4706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16" name="Freeform 14"/>
              <p:cNvSpPr>
                <a:spLocks/>
              </p:cNvSpPr>
              <p:nvPr/>
            </p:nvSpPr>
            <p:spPr bwMode="hidden">
              <a:xfrm>
                <a:off x="0" y="2090"/>
                <a:ext cx="5758" cy="24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740" y="24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1961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17" name="Freeform 15"/>
              <p:cNvSpPr>
                <a:spLocks/>
              </p:cNvSpPr>
              <p:nvPr/>
            </p:nvSpPr>
            <p:spPr bwMode="hidden">
              <a:xfrm>
                <a:off x="0" y="1928"/>
                <a:ext cx="5758" cy="24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740" y="24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18" name="Freeform 16"/>
              <p:cNvSpPr>
                <a:spLocks/>
              </p:cNvSpPr>
              <p:nvPr/>
            </p:nvSpPr>
            <p:spPr bwMode="hidden">
              <a:xfrm>
                <a:off x="0" y="1645"/>
                <a:ext cx="5758" cy="12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5740" y="12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2">
                    <a:moveTo>
                      <a:pt x="5740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5740" y="12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19" name="Freeform 17"/>
              <p:cNvSpPr>
                <a:spLocks/>
              </p:cNvSpPr>
              <p:nvPr/>
            </p:nvSpPr>
            <p:spPr bwMode="hidden">
              <a:xfrm>
                <a:off x="0" y="1778"/>
                <a:ext cx="5758" cy="24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740" y="24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20" name="Freeform 18"/>
              <p:cNvSpPr>
                <a:spLocks/>
              </p:cNvSpPr>
              <p:nvPr/>
            </p:nvSpPr>
            <p:spPr bwMode="hidden">
              <a:xfrm>
                <a:off x="0" y="1520"/>
                <a:ext cx="5758" cy="12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5740" y="12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2">
                    <a:moveTo>
                      <a:pt x="5740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5740" y="12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21" name="Freeform 19"/>
              <p:cNvSpPr>
                <a:spLocks/>
              </p:cNvSpPr>
              <p:nvPr/>
            </p:nvSpPr>
            <p:spPr bwMode="hidden">
              <a:xfrm>
                <a:off x="0" y="1394"/>
                <a:ext cx="5758" cy="18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5740" y="18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22" name="Freeform 20"/>
              <p:cNvSpPr>
                <a:spLocks/>
              </p:cNvSpPr>
              <p:nvPr/>
            </p:nvSpPr>
            <p:spPr bwMode="hidden">
              <a:xfrm>
                <a:off x="0" y="1280"/>
                <a:ext cx="5758" cy="18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5740" y="18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23" name="Freeform 21"/>
              <p:cNvSpPr>
                <a:spLocks/>
              </p:cNvSpPr>
              <p:nvPr/>
            </p:nvSpPr>
            <p:spPr bwMode="hidden">
              <a:xfrm>
                <a:off x="0" y="1177"/>
                <a:ext cx="5758" cy="18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5740" y="18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24" name="Freeform 22"/>
              <p:cNvSpPr>
                <a:spLocks/>
              </p:cNvSpPr>
              <p:nvPr/>
            </p:nvSpPr>
            <p:spPr bwMode="hidden">
              <a:xfrm>
                <a:off x="0" y="24"/>
                <a:ext cx="5758" cy="30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30"/>
                  </a:cxn>
                  <a:cxn ang="0">
                    <a:pos x="5740" y="30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30">
                    <a:moveTo>
                      <a:pt x="5740" y="0"/>
                    </a:moveTo>
                    <a:lnTo>
                      <a:pt x="0" y="0"/>
                    </a:lnTo>
                    <a:lnTo>
                      <a:pt x="0" y="30"/>
                    </a:lnTo>
                    <a:lnTo>
                      <a:pt x="5740" y="30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4118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25" name="Freeform 23"/>
              <p:cNvSpPr>
                <a:spLocks/>
              </p:cNvSpPr>
              <p:nvPr/>
            </p:nvSpPr>
            <p:spPr bwMode="hidden">
              <a:xfrm>
                <a:off x="0" y="186"/>
                <a:ext cx="5758" cy="24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740" y="24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4118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26" name="Freeform 24"/>
              <p:cNvSpPr>
                <a:spLocks/>
              </p:cNvSpPr>
              <p:nvPr/>
            </p:nvSpPr>
            <p:spPr bwMode="hidden">
              <a:xfrm>
                <a:off x="0" y="475"/>
                <a:ext cx="5758" cy="24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740" y="24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7843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27" name="Freeform 25"/>
              <p:cNvSpPr>
                <a:spLocks/>
              </p:cNvSpPr>
              <p:nvPr/>
            </p:nvSpPr>
            <p:spPr bwMode="hidden">
              <a:xfrm>
                <a:off x="0" y="337"/>
                <a:ext cx="5758" cy="24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740" y="24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0980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28" name="Freeform 26"/>
              <p:cNvSpPr>
                <a:spLocks/>
              </p:cNvSpPr>
              <p:nvPr/>
            </p:nvSpPr>
            <p:spPr bwMode="hidden">
              <a:xfrm>
                <a:off x="0" y="600"/>
                <a:ext cx="5758" cy="24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740" y="24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29" name="Freeform 27"/>
              <p:cNvSpPr>
                <a:spLocks/>
              </p:cNvSpPr>
              <p:nvPr/>
            </p:nvSpPr>
            <p:spPr bwMode="hidden">
              <a:xfrm>
                <a:off x="0" y="727"/>
                <a:ext cx="5758" cy="18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5740" y="18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1961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30" name="Freeform 28"/>
              <p:cNvSpPr>
                <a:spLocks/>
              </p:cNvSpPr>
              <p:nvPr/>
            </p:nvSpPr>
            <p:spPr bwMode="hidden">
              <a:xfrm>
                <a:off x="0" y="841"/>
                <a:ext cx="5758" cy="18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5740" y="18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1961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31" name="Freeform 29"/>
              <p:cNvSpPr>
                <a:spLocks/>
              </p:cNvSpPr>
              <p:nvPr/>
            </p:nvSpPr>
            <p:spPr bwMode="hidden">
              <a:xfrm>
                <a:off x="0" y="943"/>
                <a:ext cx="5758" cy="18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5740" y="18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1961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grpSp>
            <p:nvGrpSpPr>
              <p:cNvPr id="32" name="Group 30"/>
              <p:cNvGrpSpPr>
                <a:grpSpLocks/>
              </p:cNvGrpSpPr>
              <p:nvPr/>
            </p:nvGrpSpPr>
            <p:grpSpPr bwMode="auto">
              <a:xfrm>
                <a:off x="0" y="0"/>
                <a:ext cx="5758" cy="1045"/>
                <a:chOff x="0" y="0"/>
                <a:chExt cx="5758" cy="1045"/>
              </a:xfrm>
            </p:grpSpPr>
            <p:sp>
              <p:nvSpPr>
                <p:cNvPr id="54" name="Freeform 31"/>
                <p:cNvSpPr>
                  <a:spLocks/>
                </p:cNvSpPr>
                <p:nvPr/>
              </p:nvSpPr>
              <p:spPr bwMode="hidden">
                <a:xfrm>
                  <a:off x="2849" y="0"/>
                  <a:ext cx="42" cy="1045"/>
                </a:xfrm>
                <a:custGeom>
                  <a:avLst/>
                  <a:gdLst/>
                  <a:ahLst/>
                  <a:cxnLst>
                    <a:cxn ang="0">
                      <a:pos x="18" y="1043"/>
                    </a:cxn>
                    <a:cxn ang="0">
                      <a:pos x="42" y="1043"/>
                    </a:cxn>
                    <a:cxn ang="0">
                      <a:pos x="42" y="0"/>
                    </a:cxn>
                    <a:cxn ang="0">
                      <a:pos x="0" y="0"/>
                    </a:cxn>
                    <a:cxn ang="0">
                      <a:pos x="0" y="1043"/>
                    </a:cxn>
                    <a:cxn ang="0">
                      <a:pos x="18" y="1043"/>
                    </a:cxn>
                    <a:cxn ang="0">
                      <a:pos x="18" y="1043"/>
                    </a:cxn>
                  </a:cxnLst>
                  <a:rect l="0" t="0" r="r" b="b"/>
                  <a:pathLst>
                    <a:path w="42" h="1043">
                      <a:moveTo>
                        <a:pt x="18" y="1043"/>
                      </a:moveTo>
                      <a:lnTo>
                        <a:pt x="42" y="1043"/>
                      </a:lnTo>
                      <a:lnTo>
                        <a:pt x="42" y="0"/>
                      </a:lnTo>
                      <a:lnTo>
                        <a:pt x="0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AU"/>
                </a:p>
              </p:txBody>
            </p:sp>
            <p:sp>
              <p:nvSpPr>
                <p:cNvPr id="55" name="Freeform 32"/>
                <p:cNvSpPr>
                  <a:spLocks/>
                </p:cNvSpPr>
                <p:nvPr/>
              </p:nvSpPr>
              <p:spPr bwMode="hidden">
                <a:xfrm>
                  <a:off x="2400" y="0"/>
                  <a:ext cx="155" cy="1045"/>
                </a:xfrm>
                <a:custGeom>
                  <a:avLst/>
                  <a:gdLst/>
                  <a:ahLst/>
                  <a:cxnLst>
                    <a:cxn ang="0">
                      <a:pos x="131" y="1043"/>
                    </a:cxn>
                    <a:cxn ang="0">
                      <a:pos x="155" y="1043"/>
                    </a:cxn>
                    <a:cxn ang="0">
                      <a:pos x="42" y="0"/>
                    </a:cxn>
                    <a:cxn ang="0">
                      <a:pos x="0" y="0"/>
                    </a:cxn>
                    <a:cxn ang="0">
                      <a:pos x="113" y="1043"/>
                    </a:cxn>
                    <a:cxn ang="0">
                      <a:pos x="131" y="1043"/>
                    </a:cxn>
                    <a:cxn ang="0">
                      <a:pos x="131" y="1043"/>
                    </a:cxn>
                  </a:cxnLst>
                  <a:rect l="0" t="0" r="r" b="b"/>
                  <a:pathLst>
                    <a:path w="155" h="1043">
                      <a:moveTo>
                        <a:pt x="131" y="1043"/>
                      </a:moveTo>
                      <a:lnTo>
                        <a:pt x="155" y="1043"/>
                      </a:lnTo>
                      <a:lnTo>
                        <a:pt x="42" y="0"/>
                      </a:lnTo>
                      <a:lnTo>
                        <a:pt x="0" y="0"/>
                      </a:lnTo>
                      <a:lnTo>
                        <a:pt x="113" y="1043"/>
                      </a:lnTo>
                      <a:lnTo>
                        <a:pt x="131" y="1043"/>
                      </a:lnTo>
                      <a:lnTo>
                        <a:pt x="131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AU"/>
                </a:p>
              </p:txBody>
            </p:sp>
            <p:sp>
              <p:nvSpPr>
                <p:cNvPr id="56" name="Freeform 33"/>
                <p:cNvSpPr>
                  <a:spLocks/>
                </p:cNvSpPr>
                <p:nvPr/>
              </p:nvSpPr>
              <p:spPr bwMode="hidden">
                <a:xfrm>
                  <a:off x="1967" y="0"/>
                  <a:ext cx="240" cy="1045"/>
                </a:xfrm>
                <a:custGeom>
                  <a:avLst/>
                  <a:gdLst/>
                  <a:ahLst/>
                  <a:cxnLst>
                    <a:cxn ang="0">
                      <a:pos x="221" y="1043"/>
                    </a:cxn>
                    <a:cxn ang="0">
                      <a:pos x="239" y="1043"/>
                    </a:cxn>
                    <a:cxn ang="0">
                      <a:pos x="36" y="0"/>
                    </a:cxn>
                    <a:cxn ang="0">
                      <a:pos x="0" y="0"/>
                    </a:cxn>
                    <a:cxn ang="0">
                      <a:pos x="203" y="1043"/>
                    </a:cxn>
                    <a:cxn ang="0">
                      <a:pos x="221" y="1043"/>
                    </a:cxn>
                    <a:cxn ang="0">
                      <a:pos x="221" y="1043"/>
                    </a:cxn>
                  </a:cxnLst>
                  <a:rect l="0" t="0" r="r" b="b"/>
                  <a:pathLst>
                    <a:path w="239" h="1043">
                      <a:moveTo>
                        <a:pt x="221" y="1043"/>
                      </a:moveTo>
                      <a:lnTo>
                        <a:pt x="239" y="1043"/>
                      </a:lnTo>
                      <a:lnTo>
                        <a:pt x="36" y="0"/>
                      </a:lnTo>
                      <a:lnTo>
                        <a:pt x="0" y="0"/>
                      </a:lnTo>
                      <a:lnTo>
                        <a:pt x="203" y="1043"/>
                      </a:lnTo>
                      <a:lnTo>
                        <a:pt x="221" y="1043"/>
                      </a:lnTo>
                      <a:lnTo>
                        <a:pt x="221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AU"/>
                </a:p>
              </p:txBody>
            </p:sp>
            <p:sp>
              <p:nvSpPr>
                <p:cNvPr id="57" name="Freeform 34"/>
                <p:cNvSpPr>
                  <a:spLocks/>
                </p:cNvSpPr>
                <p:nvPr/>
              </p:nvSpPr>
              <p:spPr bwMode="hidden">
                <a:xfrm>
                  <a:off x="1554" y="0"/>
                  <a:ext cx="353" cy="1045"/>
                </a:xfrm>
                <a:custGeom>
                  <a:avLst/>
                  <a:gdLst/>
                  <a:ahLst/>
                  <a:cxnLst>
                    <a:cxn ang="0">
                      <a:pos x="334" y="1043"/>
                    </a:cxn>
                    <a:cxn ang="0">
                      <a:pos x="352" y="1043"/>
                    </a:cxn>
                    <a:cxn ang="0">
                      <a:pos x="41" y="0"/>
                    </a:cxn>
                    <a:cxn ang="0">
                      <a:pos x="0" y="0"/>
                    </a:cxn>
                    <a:cxn ang="0">
                      <a:pos x="311" y="1043"/>
                    </a:cxn>
                    <a:cxn ang="0">
                      <a:pos x="334" y="1043"/>
                    </a:cxn>
                    <a:cxn ang="0">
                      <a:pos x="334" y="1043"/>
                    </a:cxn>
                  </a:cxnLst>
                  <a:rect l="0" t="0" r="r" b="b"/>
                  <a:pathLst>
                    <a:path w="352" h="1043">
                      <a:moveTo>
                        <a:pt x="334" y="1043"/>
                      </a:moveTo>
                      <a:lnTo>
                        <a:pt x="352" y="1043"/>
                      </a:lnTo>
                      <a:lnTo>
                        <a:pt x="41" y="0"/>
                      </a:lnTo>
                      <a:lnTo>
                        <a:pt x="0" y="0"/>
                      </a:lnTo>
                      <a:lnTo>
                        <a:pt x="311" y="1043"/>
                      </a:lnTo>
                      <a:lnTo>
                        <a:pt x="334" y="1043"/>
                      </a:lnTo>
                      <a:lnTo>
                        <a:pt x="334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AU"/>
                </a:p>
              </p:txBody>
            </p:sp>
            <p:sp>
              <p:nvSpPr>
                <p:cNvPr id="58" name="Freeform 35"/>
                <p:cNvSpPr>
                  <a:spLocks/>
                </p:cNvSpPr>
                <p:nvPr/>
              </p:nvSpPr>
              <p:spPr bwMode="hidden">
                <a:xfrm>
                  <a:off x="1134" y="0"/>
                  <a:ext cx="450" cy="1045"/>
                </a:xfrm>
                <a:custGeom>
                  <a:avLst/>
                  <a:gdLst/>
                  <a:ahLst/>
                  <a:cxnLst>
                    <a:cxn ang="0">
                      <a:pos x="425" y="1043"/>
                    </a:cxn>
                    <a:cxn ang="0">
                      <a:pos x="449" y="1043"/>
                    </a:cxn>
                    <a:cxn ang="0">
                      <a:pos x="42" y="0"/>
                    </a:cxn>
                    <a:cxn ang="0">
                      <a:pos x="0" y="0"/>
                    </a:cxn>
                    <a:cxn ang="0">
                      <a:pos x="407" y="1043"/>
                    </a:cxn>
                    <a:cxn ang="0">
                      <a:pos x="425" y="1043"/>
                    </a:cxn>
                    <a:cxn ang="0">
                      <a:pos x="425" y="1043"/>
                    </a:cxn>
                  </a:cxnLst>
                  <a:rect l="0" t="0" r="r" b="b"/>
                  <a:pathLst>
                    <a:path w="449" h="1043">
                      <a:moveTo>
                        <a:pt x="425" y="1043"/>
                      </a:moveTo>
                      <a:lnTo>
                        <a:pt x="449" y="1043"/>
                      </a:lnTo>
                      <a:lnTo>
                        <a:pt x="42" y="0"/>
                      </a:lnTo>
                      <a:lnTo>
                        <a:pt x="0" y="0"/>
                      </a:lnTo>
                      <a:lnTo>
                        <a:pt x="407" y="1043"/>
                      </a:lnTo>
                      <a:lnTo>
                        <a:pt x="425" y="1043"/>
                      </a:lnTo>
                      <a:lnTo>
                        <a:pt x="425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AU"/>
                </a:p>
              </p:txBody>
            </p:sp>
            <p:sp>
              <p:nvSpPr>
                <p:cNvPr id="59" name="Freeform 36"/>
                <p:cNvSpPr>
                  <a:spLocks/>
                </p:cNvSpPr>
                <p:nvPr/>
              </p:nvSpPr>
              <p:spPr bwMode="hidden">
                <a:xfrm>
                  <a:off x="714" y="0"/>
                  <a:ext cx="540" cy="1045"/>
                </a:xfrm>
                <a:custGeom>
                  <a:avLst/>
                  <a:gdLst/>
                  <a:ahLst/>
                  <a:cxnLst>
                    <a:cxn ang="0">
                      <a:pos x="520" y="1043"/>
                    </a:cxn>
                    <a:cxn ang="0">
                      <a:pos x="538" y="1043"/>
                    </a:cxn>
                    <a:cxn ang="0">
                      <a:pos x="41" y="0"/>
                    </a:cxn>
                    <a:cxn ang="0">
                      <a:pos x="0" y="0"/>
                    </a:cxn>
                    <a:cxn ang="0">
                      <a:pos x="496" y="1043"/>
                    </a:cxn>
                    <a:cxn ang="0">
                      <a:pos x="520" y="1043"/>
                    </a:cxn>
                    <a:cxn ang="0">
                      <a:pos x="520" y="1043"/>
                    </a:cxn>
                  </a:cxnLst>
                  <a:rect l="0" t="0" r="r" b="b"/>
                  <a:pathLst>
                    <a:path w="538" h="1043">
                      <a:moveTo>
                        <a:pt x="520" y="1043"/>
                      </a:moveTo>
                      <a:lnTo>
                        <a:pt x="538" y="1043"/>
                      </a:lnTo>
                      <a:lnTo>
                        <a:pt x="41" y="0"/>
                      </a:lnTo>
                      <a:lnTo>
                        <a:pt x="0" y="0"/>
                      </a:lnTo>
                      <a:lnTo>
                        <a:pt x="496" y="1043"/>
                      </a:lnTo>
                      <a:lnTo>
                        <a:pt x="520" y="1043"/>
                      </a:lnTo>
                      <a:lnTo>
                        <a:pt x="520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AU"/>
                </a:p>
              </p:txBody>
            </p:sp>
            <p:sp>
              <p:nvSpPr>
                <p:cNvPr id="60" name="Freeform 37"/>
                <p:cNvSpPr>
                  <a:spLocks/>
                </p:cNvSpPr>
                <p:nvPr/>
              </p:nvSpPr>
              <p:spPr bwMode="hidden">
                <a:xfrm>
                  <a:off x="306" y="0"/>
                  <a:ext cx="642" cy="1045"/>
                </a:xfrm>
                <a:custGeom>
                  <a:avLst/>
                  <a:gdLst/>
                  <a:ahLst/>
                  <a:cxnLst>
                    <a:cxn ang="0">
                      <a:pos x="622" y="1043"/>
                    </a:cxn>
                    <a:cxn ang="0">
                      <a:pos x="640" y="1043"/>
                    </a:cxn>
                    <a:cxn ang="0">
                      <a:pos x="48" y="0"/>
                    </a:cxn>
                    <a:cxn ang="0">
                      <a:pos x="0" y="0"/>
                    </a:cxn>
                    <a:cxn ang="0">
                      <a:pos x="598" y="1043"/>
                    </a:cxn>
                    <a:cxn ang="0">
                      <a:pos x="622" y="1043"/>
                    </a:cxn>
                    <a:cxn ang="0">
                      <a:pos x="622" y="1043"/>
                    </a:cxn>
                  </a:cxnLst>
                  <a:rect l="0" t="0" r="r" b="b"/>
                  <a:pathLst>
                    <a:path w="640" h="1043">
                      <a:moveTo>
                        <a:pt x="622" y="1043"/>
                      </a:moveTo>
                      <a:lnTo>
                        <a:pt x="640" y="1043"/>
                      </a:lnTo>
                      <a:lnTo>
                        <a:pt x="48" y="0"/>
                      </a:lnTo>
                      <a:lnTo>
                        <a:pt x="0" y="0"/>
                      </a:lnTo>
                      <a:lnTo>
                        <a:pt x="598" y="1043"/>
                      </a:lnTo>
                      <a:lnTo>
                        <a:pt x="622" y="1043"/>
                      </a:lnTo>
                      <a:lnTo>
                        <a:pt x="622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AU"/>
                </a:p>
              </p:txBody>
            </p:sp>
            <p:sp>
              <p:nvSpPr>
                <p:cNvPr id="61" name="Freeform 38"/>
                <p:cNvSpPr>
                  <a:spLocks/>
                </p:cNvSpPr>
                <p:nvPr/>
              </p:nvSpPr>
              <p:spPr bwMode="hidden">
                <a:xfrm>
                  <a:off x="0" y="108"/>
                  <a:ext cx="630" cy="937"/>
                </a:xfrm>
                <a:custGeom>
                  <a:avLst/>
                  <a:gdLst/>
                  <a:ahLst/>
                  <a:cxnLst>
                    <a:cxn ang="0">
                      <a:pos x="604" y="935"/>
                    </a:cxn>
                    <a:cxn ang="0">
                      <a:pos x="628" y="935"/>
                    </a:cxn>
                    <a:cxn ang="0">
                      <a:pos x="0" y="0"/>
                    </a:cxn>
                    <a:cxn ang="0">
                      <a:pos x="0" y="66"/>
                    </a:cxn>
                    <a:cxn ang="0">
                      <a:pos x="580" y="935"/>
                    </a:cxn>
                    <a:cxn ang="0">
                      <a:pos x="604" y="935"/>
                    </a:cxn>
                    <a:cxn ang="0">
                      <a:pos x="604" y="935"/>
                    </a:cxn>
                  </a:cxnLst>
                  <a:rect l="0" t="0" r="r" b="b"/>
                  <a:pathLst>
                    <a:path w="628" h="935">
                      <a:moveTo>
                        <a:pt x="604" y="935"/>
                      </a:moveTo>
                      <a:lnTo>
                        <a:pt x="628" y="935"/>
                      </a:lnTo>
                      <a:lnTo>
                        <a:pt x="0" y="0"/>
                      </a:lnTo>
                      <a:lnTo>
                        <a:pt x="0" y="66"/>
                      </a:lnTo>
                      <a:lnTo>
                        <a:pt x="580" y="935"/>
                      </a:lnTo>
                      <a:lnTo>
                        <a:pt x="604" y="935"/>
                      </a:lnTo>
                      <a:lnTo>
                        <a:pt x="604" y="935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AU"/>
                </a:p>
              </p:txBody>
            </p:sp>
            <p:sp>
              <p:nvSpPr>
                <p:cNvPr id="62" name="Freeform 39"/>
                <p:cNvSpPr>
                  <a:spLocks/>
                </p:cNvSpPr>
                <p:nvPr/>
              </p:nvSpPr>
              <p:spPr bwMode="hidden">
                <a:xfrm>
                  <a:off x="3191" y="0"/>
                  <a:ext cx="155" cy="1045"/>
                </a:xfrm>
                <a:custGeom>
                  <a:avLst/>
                  <a:gdLst/>
                  <a:ahLst/>
                  <a:cxnLst>
                    <a:cxn ang="0">
                      <a:pos x="18" y="1043"/>
                    </a:cxn>
                    <a:cxn ang="0">
                      <a:pos x="42" y="1043"/>
                    </a:cxn>
                    <a:cxn ang="0">
                      <a:pos x="155" y="0"/>
                    </a:cxn>
                    <a:cxn ang="0">
                      <a:pos x="114" y="0"/>
                    </a:cxn>
                    <a:cxn ang="0">
                      <a:pos x="0" y="1043"/>
                    </a:cxn>
                    <a:cxn ang="0">
                      <a:pos x="18" y="1043"/>
                    </a:cxn>
                    <a:cxn ang="0">
                      <a:pos x="18" y="1043"/>
                    </a:cxn>
                  </a:cxnLst>
                  <a:rect l="0" t="0" r="r" b="b"/>
                  <a:pathLst>
                    <a:path w="155" h="1043">
                      <a:moveTo>
                        <a:pt x="18" y="1043"/>
                      </a:moveTo>
                      <a:lnTo>
                        <a:pt x="42" y="1043"/>
                      </a:lnTo>
                      <a:lnTo>
                        <a:pt x="155" y="0"/>
                      </a:lnTo>
                      <a:lnTo>
                        <a:pt x="114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AU"/>
                </a:p>
              </p:txBody>
            </p:sp>
            <p:sp>
              <p:nvSpPr>
                <p:cNvPr id="63" name="Freeform 40"/>
                <p:cNvSpPr>
                  <a:spLocks/>
                </p:cNvSpPr>
                <p:nvPr/>
              </p:nvSpPr>
              <p:spPr bwMode="hidden">
                <a:xfrm>
                  <a:off x="3533" y="0"/>
                  <a:ext cx="240" cy="1045"/>
                </a:xfrm>
                <a:custGeom>
                  <a:avLst/>
                  <a:gdLst/>
                  <a:ahLst/>
                  <a:cxnLst>
                    <a:cxn ang="0">
                      <a:pos x="18" y="1043"/>
                    </a:cxn>
                    <a:cxn ang="0">
                      <a:pos x="36" y="1043"/>
                    </a:cxn>
                    <a:cxn ang="0">
                      <a:pos x="239" y="0"/>
                    </a:cxn>
                    <a:cxn ang="0">
                      <a:pos x="203" y="0"/>
                    </a:cxn>
                    <a:cxn ang="0">
                      <a:pos x="0" y="1043"/>
                    </a:cxn>
                    <a:cxn ang="0">
                      <a:pos x="18" y="1043"/>
                    </a:cxn>
                    <a:cxn ang="0">
                      <a:pos x="18" y="1043"/>
                    </a:cxn>
                  </a:cxnLst>
                  <a:rect l="0" t="0" r="r" b="b"/>
                  <a:pathLst>
                    <a:path w="239" h="1043">
                      <a:moveTo>
                        <a:pt x="18" y="1043"/>
                      </a:moveTo>
                      <a:lnTo>
                        <a:pt x="36" y="1043"/>
                      </a:lnTo>
                      <a:lnTo>
                        <a:pt x="239" y="0"/>
                      </a:lnTo>
                      <a:lnTo>
                        <a:pt x="203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AU"/>
                </a:p>
              </p:txBody>
            </p:sp>
            <p:sp>
              <p:nvSpPr>
                <p:cNvPr id="64" name="Freeform 41"/>
                <p:cNvSpPr>
                  <a:spLocks/>
                </p:cNvSpPr>
                <p:nvPr/>
              </p:nvSpPr>
              <p:spPr bwMode="hidden">
                <a:xfrm>
                  <a:off x="3821" y="0"/>
                  <a:ext cx="359" cy="1045"/>
                </a:xfrm>
                <a:custGeom>
                  <a:avLst/>
                  <a:gdLst/>
                  <a:ahLst/>
                  <a:cxnLst>
                    <a:cxn ang="0">
                      <a:pos x="24" y="1043"/>
                    </a:cxn>
                    <a:cxn ang="0">
                      <a:pos x="42" y="1043"/>
                    </a:cxn>
                    <a:cxn ang="0">
                      <a:pos x="358" y="0"/>
                    </a:cxn>
                    <a:cxn ang="0">
                      <a:pos x="317" y="0"/>
                    </a:cxn>
                    <a:cxn ang="0">
                      <a:pos x="0" y="1043"/>
                    </a:cxn>
                    <a:cxn ang="0">
                      <a:pos x="24" y="1043"/>
                    </a:cxn>
                    <a:cxn ang="0">
                      <a:pos x="24" y="1043"/>
                    </a:cxn>
                  </a:cxnLst>
                  <a:rect l="0" t="0" r="r" b="b"/>
                  <a:pathLst>
                    <a:path w="358" h="1043">
                      <a:moveTo>
                        <a:pt x="24" y="1043"/>
                      </a:moveTo>
                      <a:lnTo>
                        <a:pt x="42" y="1043"/>
                      </a:lnTo>
                      <a:lnTo>
                        <a:pt x="358" y="0"/>
                      </a:lnTo>
                      <a:lnTo>
                        <a:pt x="317" y="0"/>
                      </a:lnTo>
                      <a:lnTo>
                        <a:pt x="0" y="1043"/>
                      </a:lnTo>
                      <a:lnTo>
                        <a:pt x="24" y="1043"/>
                      </a:lnTo>
                      <a:lnTo>
                        <a:pt x="24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AU"/>
                </a:p>
              </p:txBody>
            </p:sp>
            <p:sp>
              <p:nvSpPr>
                <p:cNvPr id="65" name="Freeform 42"/>
                <p:cNvSpPr>
                  <a:spLocks/>
                </p:cNvSpPr>
                <p:nvPr/>
              </p:nvSpPr>
              <p:spPr bwMode="hidden">
                <a:xfrm>
                  <a:off x="4139" y="0"/>
                  <a:ext cx="449" cy="1045"/>
                </a:xfrm>
                <a:custGeom>
                  <a:avLst/>
                  <a:gdLst/>
                  <a:ahLst/>
                  <a:cxnLst>
                    <a:cxn ang="0">
                      <a:pos x="18" y="1043"/>
                    </a:cxn>
                    <a:cxn ang="0">
                      <a:pos x="41" y="1043"/>
                    </a:cxn>
                    <a:cxn ang="0">
                      <a:pos x="448" y="0"/>
                    </a:cxn>
                    <a:cxn ang="0">
                      <a:pos x="406" y="0"/>
                    </a:cxn>
                    <a:cxn ang="0">
                      <a:pos x="0" y="1043"/>
                    </a:cxn>
                    <a:cxn ang="0">
                      <a:pos x="18" y="1043"/>
                    </a:cxn>
                    <a:cxn ang="0">
                      <a:pos x="18" y="1043"/>
                    </a:cxn>
                  </a:cxnLst>
                  <a:rect l="0" t="0" r="r" b="b"/>
                  <a:pathLst>
                    <a:path w="448" h="1043">
                      <a:moveTo>
                        <a:pt x="18" y="1043"/>
                      </a:moveTo>
                      <a:lnTo>
                        <a:pt x="41" y="1043"/>
                      </a:lnTo>
                      <a:lnTo>
                        <a:pt x="448" y="0"/>
                      </a:lnTo>
                      <a:lnTo>
                        <a:pt x="406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AU"/>
                </a:p>
              </p:txBody>
            </p:sp>
            <p:sp>
              <p:nvSpPr>
                <p:cNvPr id="66" name="Freeform 43"/>
                <p:cNvSpPr>
                  <a:spLocks/>
                </p:cNvSpPr>
                <p:nvPr/>
              </p:nvSpPr>
              <p:spPr bwMode="hidden">
                <a:xfrm>
                  <a:off x="4480" y="0"/>
                  <a:ext cx="541" cy="1045"/>
                </a:xfrm>
                <a:custGeom>
                  <a:avLst/>
                  <a:gdLst/>
                  <a:ahLst/>
                  <a:cxnLst>
                    <a:cxn ang="0">
                      <a:pos x="18" y="1043"/>
                    </a:cxn>
                    <a:cxn ang="0">
                      <a:pos x="42" y="1043"/>
                    </a:cxn>
                    <a:cxn ang="0">
                      <a:pos x="539" y="0"/>
                    </a:cxn>
                    <a:cxn ang="0">
                      <a:pos x="497" y="0"/>
                    </a:cxn>
                    <a:cxn ang="0">
                      <a:pos x="0" y="1043"/>
                    </a:cxn>
                    <a:cxn ang="0">
                      <a:pos x="18" y="1043"/>
                    </a:cxn>
                    <a:cxn ang="0">
                      <a:pos x="18" y="1043"/>
                    </a:cxn>
                  </a:cxnLst>
                  <a:rect l="0" t="0" r="r" b="b"/>
                  <a:pathLst>
                    <a:path w="539" h="1043">
                      <a:moveTo>
                        <a:pt x="18" y="1043"/>
                      </a:moveTo>
                      <a:lnTo>
                        <a:pt x="42" y="1043"/>
                      </a:lnTo>
                      <a:lnTo>
                        <a:pt x="539" y="0"/>
                      </a:lnTo>
                      <a:lnTo>
                        <a:pt x="497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AU"/>
                </a:p>
              </p:txBody>
            </p:sp>
            <p:sp>
              <p:nvSpPr>
                <p:cNvPr id="67" name="Freeform 44"/>
                <p:cNvSpPr>
                  <a:spLocks/>
                </p:cNvSpPr>
                <p:nvPr/>
              </p:nvSpPr>
              <p:spPr bwMode="hidden">
                <a:xfrm>
                  <a:off x="4768" y="0"/>
                  <a:ext cx="642" cy="1045"/>
                </a:xfrm>
                <a:custGeom>
                  <a:avLst/>
                  <a:gdLst/>
                  <a:ahLst/>
                  <a:cxnLst>
                    <a:cxn ang="0">
                      <a:pos x="18" y="1043"/>
                    </a:cxn>
                    <a:cxn ang="0">
                      <a:pos x="42" y="1043"/>
                    </a:cxn>
                    <a:cxn ang="0">
                      <a:pos x="640" y="0"/>
                    </a:cxn>
                    <a:cxn ang="0">
                      <a:pos x="592" y="0"/>
                    </a:cxn>
                    <a:cxn ang="0">
                      <a:pos x="0" y="1043"/>
                    </a:cxn>
                    <a:cxn ang="0">
                      <a:pos x="18" y="1043"/>
                    </a:cxn>
                    <a:cxn ang="0">
                      <a:pos x="18" y="1043"/>
                    </a:cxn>
                  </a:cxnLst>
                  <a:rect l="0" t="0" r="r" b="b"/>
                  <a:pathLst>
                    <a:path w="640" h="1043">
                      <a:moveTo>
                        <a:pt x="18" y="1043"/>
                      </a:moveTo>
                      <a:lnTo>
                        <a:pt x="42" y="1043"/>
                      </a:lnTo>
                      <a:lnTo>
                        <a:pt x="640" y="0"/>
                      </a:lnTo>
                      <a:lnTo>
                        <a:pt x="592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AU"/>
                </a:p>
              </p:txBody>
            </p:sp>
            <p:sp>
              <p:nvSpPr>
                <p:cNvPr id="68" name="Freeform 45"/>
                <p:cNvSpPr>
                  <a:spLocks/>
                </p:cNvSpPr>
                <p:nvPr/>
              </p:nvSpPr>
              <p:spPr bwMode="hidden">
                <a:xfrm>
                  <a:off x="5086" y="48"/>
                  <a:ext cx="672" cy="997"/>
                </a:xfrm>
                <a:custGeom>
                  <a:avLst/>
                  <a:gdLst/>
                  <a:ahLst/>
                  <a:cxnLst>
                    <a:cxn ang="0">
                      <a:pos x="24" y="995"/>
                    </a:cxn>
                    <a:cxn ang="0">
                      <a:pos x="48" y="995"/>
                    </a:cxn>
                    <a:cxn ang="0">
                      <a:pos x="670" y="72"/>
                    </a:cxn>
                    <a:cxn ang="0">
                      <a:pos x="670" y="0"/>
                    </a:cxn>
                    <a:cxn ang="0">
                      <a:pos x="0" y="995"/>
                    </a:cxn>
                    <a:cxn ang="0">
                      <a:pos x="24" y="995"/>
                    </a:cxn>
                    <a:cxn ang="0">
                      <a:pos x="24" y="995"/>
                    </a:cxn>
                  </a:cxnLst>
                  <a:rect l="0" t="0" r="r" b="b"/>
                  <a:pathLst>
                    <a:path w="670" h="995">
                      <a:moveTo>
                        <a:pt x="24" y="995"/>
                      </a:moveTo>
                      <a:lnTo>
                        <a:pt x="48" y="995"/>
                      </a:lnTo>
                      <a:lnTo>
                        <a:pt x="670" y="72"/>
                      </a:lnTo>
                      <a:lnTo>
                        <a:pt x="670" y="0"/>
                      </a:lnTo>
                      <a:lnTo>
                        <a:pt x="0" y="995"/>
                      </a:lnTo>
                      <a:lnTo>
                        <a:pt x="24" y="995"/>
                      </a:lnTo>
                      <a:lnTo>
                        <a:pt x="24" y="995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AU"/>
                </a:p>
              </p:txBody>
            </p:sp>
          </p:grpSp>
          <p:grpSp>
            <p:nvGrpSpPr>
              <p:cNvPr id="33" name="Group 46"/>
              <p:cNvGrpSpPr>
                <a:grpSpLocks/>
              </p:cNvGrpSpPr>
              <p:nvPr/>
            </p:nvGrpSpPr>
            <p:grpSpPr bwMode="auto">
              <a:xfrm>
                <a:off x="0" y="558"/>
                <a:ext cx="5758" cy="487"/>
                <a:chOff x="0" y="558"/>
                <a:chExt cx="5758" cy="487"/>
              </a:xfrm>
            </p:grpSpPr>
            <p:sp>
              <p:nvSpPr>
                <p:cNvPr id="52" name="Freeform 47"/>
                <p:cNvSpPr>
                  <a:spLocks/>
                </p:cNvSpPr>
                <p:nvPr/>
              </p:nvSpPr>
              <p:spPr bwMode="hidden">
                <a:xfrm>
                  <a:off x="0" y="618"/>
                  <a:ext cx="306" cy="427"/>
                </a:xfrm>
                <a:custGeom>
                  <a:avLst/>
                  <a:gdLst/>
                  <a:ahLst/>
                  <a:cxnLst>
                    <a:cxn ang="0">
                      <a:pos x="281" y="426"/>
                    </a:cxn>
                    <a:cxn ang="0">
                      <a:pos x="305" y="426"/>
                    </a:cxn>
                    <a:cxn ang="0">
                      <a:pos x="0" y="0"/>
                    </a:cxn>
                    <a:cxn ang="0">
                      <a:pos x="0" y="66"/>
                    </a:cxn>
                    <a:cxn ang="0">
                      <a:pos x="251" y="426"/>
                    </a:cxn>
                    <a:cxn ang="0">
                      <a:pos x="281" y="426"/>
                    </a:cxn>
                    <a:cxn ang="0">
                      <a:pos x="281" y="426"/>
                    </a:cxn>
                  </a:cxnLst>
                  <a:rect l="0" t="0" r="r" b="b"/>
                  <a:pathLst>
                    <a:path w="305" h="426">
                      <a:moveTo>
                        <a:pt x="281" y="426"/>
                      </a:moveTo>
                      <a:lnTo>
                        <a:pt x="305" y="426"/>
                      </a:lnTo>
                      <a:lnTo>
                        <a:pt x="0" y="0"/>
                      </a:lnTo>
                      <a:lnTo>
                        <a:pt x="0" y="66"/>
                      </a:lnTo>
                      <a:lnTo>
                        <a:pt x="251" y="426"/>
                      </a:lnTo>
                      <a:lnTo>
                        <a:pt x="281" y="426"/>
                      </a:lnTo>
                      <a:lnTo>
                        <a:pt x="281" y="42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AU"/>
                </a:p>
              </p:txBody>
            </p:sp>
            <p:sp>
              <p:nvSpPr>
                <p:cNvPr id="53" name="Freeform 48"/>
                <p:cNvSpPr>
                  <a:spLocks/>
                </p:cNvSpPr>
                <p:nvPr/>
              </p:nvSpPr>
              <p:spPr bwMode="hidden">
                <a:xfrm>
                  <a:off x="5410" y="558"/>
                  <a:ext cx="348" cy="487"/>
                </a:xfrm>
                <a:custGeom>
                  <a:avLst/>
                  <a:gdLst/>
                  <a:ahLst/>
                  <a:cxnLst>
                    <a:cxn ang="0">
                      <a:pos x="24" y="486"/>
                    </a:cxn>
                    <a:cxn ang="0">
                      <a:pos x="48" y="486"/>
                    </a:cxn>
                    <a:cxn ang="0">
                      <a:pos x="347" y="72"/>
                    </a:cxn>
                    <a:cxn ang="0">
                      <a:pos x="347" y="0"/>
                    </a:cxn>
                    <a:cxn ang="0">
                      <a:pos x="0" y="486"/>
                    </a:cxn>
                    <a:cxn ang="0">
                      <a:pos x="24" y="486"/>
                    </a:cxn>
                    <a:cxn ang="0">
                      <a:pos x="24" y="486"/>
                    </a:cxn>
                  </a:cxnLst>
                  <a:rect l="0" t="0" r="r" b="b"/>
                  <a:pathLst>
                    <a:path w="347" h="486">
                      <a:moveTo>
                        <a:pt x="24" y="486"/>
                      </a:moveTo>
                      <a:lnTo>
                        <a:pt x="48" y="486"/>
                      </a:lnTo>
                      <a:lnTo>
                        <a:pt x="347" y="72"/>
                      </a:lnTo>
                      <a:lnTo>
                        <a:pt x="347" y="0"/>
                      </a:lnTo>
                      <a:lnTo>
                        <a:pt x="0" y="486"/>
                      </a:lnTo>
                      <a:lnTo>
                        <a:pt x="24" y="486"/>
                      </a:lnTo>
                      <a:lnTo>
                        <a:pt x="24" y="48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AU"/>
                </a:p>
              </p:txBody>
            </p:sp>
          </p:grpSp>
          <p:grpSp>
            <p:nvGrpSpPr>
              <p:cNvPr id="34" name="Group 49"/>
              <p:cNvGrpSpPr>
                <a:grpSpLocks/>
              </p:cNvGrpSpPr>
              <p:nvPr/>
            </p:nvGrpSpPr>
            <p:grpSpPr bwMode="auto">
              <a:xfrm>
                <a:off x="264" y="1039"/>
                <a:ext cx="5200" cy="3280"/>
                <a:chOff x="264" y="1039"/>
                <a:chExt cx="5200" cy="3280"/>
              </a:xfrm>
            </p:grpSpPr>
            <p:sp>
              <p:nvSpPr>
                <p:cNvPr id="43" name="Freeform 50"/>
                <p:cNvSpPr>
                  <a:spLocks/>
                </p:cNvSpPr>
                <p:nvPr/>
              </p:nvSpPr>
              <p:spPr bwMode="hidden">
                <a:xfrm>
                  <a:off x="2849" y="1039"/>
                  <a:ext cx="42" cy="3280"/>
                </a:xfrm>
                <a:custGeom>
                  <a:avLst/>
                  <a:gdLst/>
                  <a:ahLst/>
                  <a:cxnLst>
                    <a:cxn ang="0">
                      <a:pos x="18" y="0"/>
                    </a:cxn>
                    <a:cxn ang="0">
                      <a:pos x="0" y="0"/>
                    </a:cxn>
                    <a:cxn ang="0">
                      <a:pos x="0" y="3273"/>
                    </a:cxn>
                    <a:cxn ang="0">
                      <a:pos x="42" y="3273"/>
                    </a:cxn>
                    <a:cxn ang="0">
                      <a:pos x="42" y="0"/>
                    </a:cxn>
                    <a:cxn ang="0">
                      <a:pos x="18" y="0"/>
                    </a:cxn>
                    <a:cxn ang="0">
                      <a:pos x="18" y="0"/>
                    </a:cxn>
                  </a:cxnLst>
                  <a:rect l="0" t="0" r="r" b="b"/>
                  <a:pathLst>
                    <a:path w="42" h="3273">
                      <a:moveTo>
                        <a:pt x="18" y="0"/>
                      </a:moveTo>
                      <a:lnTo>
                        <a:pt x="0" y="0"/>
                      </a:lnTo>
                      <a:lnTo>
                        <a:pt x="0" y="3273"/>
                      </a:lnTo>
                      <a:lnTo>
                        <a:pt x="42" y="3273"/>
                      </a:lnTo>
                      <a:lnTo>
                        <a:pt x="42" y="0"/>
                      </a:lnTo>
                      <a:lnTo>
                        <a:pt x="18" y="0"/>
                      </a:lnTo>
                      <a:lnTo>
                        <a:pt x="18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AU"/>
                </a:p>
              </p:txBody>
            </p:sp>
            <p:sp>
              <p:nvSpPr>
                <p:cNvPr id="44" name="Freeform 51"/>
                <p:cNvSpPr>
                  <a:spLocks/>
                </p:cNvSpPr>
                <p:nvPr/>
              </p:nvSpPr>
              <p:spPr bwMode="hidden">
                <a:xfrm>
                  <a:off x="2154" y="1039"/>
                  <a:ext cx="401" cy="3280"/>
                </a:xfrm>
                <a:custGeom>
                  <a:avLst/>
                  <a:gdLst/>
                  <a:ahLst/>
                  <a:cxnLst>
                    <a:cxn ang="0">
                      <a:pos x="376" y="0"/>
                    </a:cxn>
                    <a:cxn ang="0">
                      <a:pos x="358" y="0"/>
                    </a:cxn>
                    <a:cxn ang="0">
                      <a:pos x="0" y="3273"/>
                    </a:cxn>
                    <a:cxn ang="0">
                      <a:pos x="41" y="3273"/>
                    </a:cxn>
                    <a:cxn ang="0">
                      <a:pos x="400" y="0"/>
                    </a:cxn>
                    <a:cxn ang="0">
                      <a:pos x="376" y="0"/>
                    </a:cxn>
                    <a:cxn ang="0">
                      <a:pos x="376" y="0"/>
                    </a:cxn>
                  </a:cxnLst>
                  <a:rect l="0" t="0" r="r" b="b"/>
                  <a:pathLst>
                    <a:path w="400" h="3273">
                      <a:moveTo>
                        <a:pt x="376" y="0"/>
                      </a:moveTo>
                      <a:lnTo>
                        <a:pt x="358" y="0"/>
                      </a:lnTo>
                      <a:lnTo>
                        <a:pt x="0" y="3273"/>
                      </a:lnTo>
                      <a:lnTo>
                        <a:pt x="41" y="3273"/>
                      </a:lnTo>
                      <a:lnTo>
                        <a:pt x="400" y="0"/>
                      </a:lnTo>
                      <a:lnTo>
                        <a:pt x="376" y="0"/>
                      </a:lnTo>
                      <a:lnTo>
                        <a:pt x="376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AU"/>
                </a:p>
              </p:txBody>
            </p:sp>
            <p:sp>
              <p:nvSpPr>
                <p:cNvPr id="45" name="Freeform 52"/>
                <p:cNvSpPr>
                  <a:spLocks/>
                </p:cNvSpPr>
                <p:nvPr/>
              </p:nvSpPr>
              <p:spPr bwMode="hidden">
                <a:xfrm>
                  <a:off x="1530" y="1039"/>
                  <a:ext cx="677" cy="3280"/>
                </a:xfrm>
                <a:custGeom>
                  <a:avLst/>
                  <a:gdLst/>
                  <a:ahLst/>
                  <a:cxnLst>
                    <a:cxn ang="0">
                      <a:pos x="657" y="0"/>
                    </a:cxn>
                    <a:cxn ang="0">
                      <a:pos x="639" y="0"/>
                    </a:cxn>
                    <a:cxn ang="0">
                      <a:pos x="0" y="3273"/>
                    </a:cxn>
                    <a:cxn ang="0">
                      <a:pos x="42" y="3273"/>
                    </a:cxn>
                    <a:cxn ang="0">
                      <a:pos x="675" y="0"/>
                    </a:cxn>
                    <a:cxn ang="0">
                      <a:pos x="657" y="0"/>
                    </a:cxn>
                    <a:cxn ang="0">
                      <a:pos x="657" y="0"/>
                    </a:cxn>
                  </a:cxnLst>
                  <a:rect l="0" t="0" r="r" b="b"/>
                  <a:pathLst>
                    <a:path w="675" h="3273">
                      <a:moveTo>
                        <a:pt x="657" y="0"/>
                      </a:moveTo>
                      <a:lnTo>
                        <a:pt x="639" y="0"/>
                      </a:lnTo>
                      <a:lnTo>
                        <a:pt x="0" y="3273"/>
                      </a:lnTo>
                      <a:lnTo>
                        <a:pt x="42" y="3273"/>
                      </a:lnTo>
                      <a:lnTo>
                        <a:pt x="675" y="0"/>
                      </a:lnTo>
                      <a:lnTo>
                        <a:pt x="657" y="0"/>
                      </a:lnTo>
                      <a:lnTo>
                        <a:pt x="657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AU"/>
                </a:p>
              </p:txBody>
            </p:sp>
            <p:sp>
              <p:nvSpPr>
                <p:cNvPr id="46" name="Freeform 53"/>
                <p:cNvSpPr>
                  <a:spLocks/>
                </p:cNvSpPr>
                <p:nvPr/>
              </p:nvSpPr>
              <p:spPr bwMode="hidden">
                <a:xfrm>
                  <a:off x="876" y="1039"/>
                  <a:ext cx="1031" cy="3280"/>
                </a:xfrm>
                <a:custGeom>
                  <a:avLst/>
                  <a:gdLst/>
                  <a:ahLst/>
                  <a:cxnLst>
                    <a:cxn ang="0">
                      <a:pos x="1013" y="0"/>
                    </a:cxn>
                    <a:cxn ang="0">
                      <a:pos x="990" y="0"/>
                    </a:cxn>
                    <a:cxn ang="0">
                      <a:pos x="0" y="3280"/>
                    </a:cxn>
                    <a:cxn ang="0">
                      <a:pos x="42" y="3280"/>
                    </a:cxn>
                    <a:cxn ang="0">
                      <a:pos x="1031" y="4"/>
                    </a:cxn>
                    <a:cxn ang="0">
                      <a:pos x="1013" y="0"/>
                    </a:cxn>
                    <a:cxn ang="0">
                      <a:pos x="1013" y="0"/>
                    </a:cxn>
                  </a:cxnLst>
                  <a:rect l="0" t="0" r="r" b="b"/>
                  <a:pathLst>
                    <a:path w="1031" h="3280">
                      <a:moveTo>
                        <a:pt x="1013" y="0"/>
                      </a:moveTo>
                      <a:lnTo>
                        <a:pt x="990" y="0"/>
                      </a:lnTo>
                      <a:lnTo>
                        <a:pt x="0" y="3280"/>
                      </a:lnTo>
                      <a:lnTo>
                        <a:pt x="42" y="3280"/>
                      </a:lnTo>
                      <a:lnTo>
                        <a:pt x="1031" y="4"/>
                      </a:lnTo>
                      <a:lnTo>
                        <a:pt x="1013" y="0"/>
                      </a:lnTo>
                      <a:lnTo>
                        <a:pt x="1013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AU"/>
                </a:p>
              </p:txBody>
            </p:sp>
            <p:sp>
              <p:nvSpPr>
                <p:cNvPr id="47" name="Freeform 54"/>
                <p:cNvSpPr>
                  <a:spLocks/>
                </p:cNvSpPr>
                <p:nvPr/>
              </p:nvSpPr>
              <p:spPr bwMode="hidden">
                <a:xfrm>
                  <a:off x="264" y="1039"/>
                  <a:ext cx="1319" cy="3280"/>
                </a:xfrm>
                <a:custGeom>
                  <a:avLst/>
                  <a:gdLst/>
                  <a:ahLst/>
                  <a:cxnLst>
                    <a:cxn ang="0">
                      <a:pos x="1296" y="0"/>
                    </a:cxn>
                    <a:cxn ang="0">
                      <a:pos x="1278" y="0"/>
                    </a:cxn>
                    <a:cxn ang="0">
                      <a:pos x="0" y="3280"/>
                    </a:cxn>
                    <a:cxn ang="0">
                      <a:pos x="42" y="3280"/>
                    </a:cxn>
                    <a:cxn ang="0">
                      <a:pos x="1319" y="5"/>
                    </a:cxn>
                    <a:cxn ang="0">
                      <a:pos x="1296" y="0"/>
                    </a:cxn>
                    <a:cxn ang="0">
                      <a:pos x="1296" y="0"/>
                    </a:cxn>
                  </a:cxnLst>
                  <a:rect l="0" t="0" r="r" b="b"/>
                  <a:pathLst>
                    <a:path w="1319" h="3280">
                      <a:moveTo>
                        <a:pt x="1296" y="0"/>
                      </a:moveTo>
                      <a:lnTo>
                        <a:pt x="1278" y="0"/>
                      </a:lnTo>
                      <a:lnTo>
                        <a:pt x="0" y="3280"/>
                      </a:lnTo>
                      <a:lnTo>
                        <a:pt x="42" y="3280"/>
                      </a:lnTo>
                      <a:lnTo>
                        <a:pt x="1319" y="5"/>
                      </a:lnTo>
                      <a:lnTo>
                        <a:pt x="1296" y="0"/>
                      </a:lnTo>
                      <a:lnTo>
                        <a:pt x="1296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AU"/>
                </a:p>
              </p:txBody>
            </p:sp>
            <p:sp>
              <p:nvSpPr>
                <p:cNvPr id="48" name="Freeform 55"/>
                <p:cNvSpPr>
                  <a:spLocks/>
                </p:cNvSpPr>
                <p:nvPr/>
              </p:nvSpPr>
              <p:spPr bwMode="hidden">
                <a:xfrm>
                  <a:off x="3191" y="1039"/>
                  <a:ext cx="402" cy="3280"/>
                </a:xfrm>
                <a:custGeom>
                  <a:avLst/>
                  <a:gdLst/>
                  <a:ahLst/>
                  <a:cxnLst>
                    <a:cxn ang="0">
                      <a:pos x="18" y="0"/>
                    </a:cxn>
                    <a:cxn ang="0">
                      <a:pos x="0" y="0"/>
                    </a:cxn>
                    <a:cxn ang="0">
                      <a:pos x="359" y="3273"/>
                    </a:cxn>
                    <a:cxn ang="0">
                      <a:pos x="401" y="3273"/>
                    </a:cxn>
                    <a:cxn ang="0">
                      <a:pos x="42" y="0"/>
                    </a:cxn>
                    <a:cxn ang="0">
                      <a:pos x="18" y="0"/>
                    </a:cxn>
                    <a:cxn ang="0">
                      <a:pos x="18" y="0"/>
                    </a:cxn>
                  </a:cxnLst>
                  <a:rect l="0" t="0" r="r" b="b"/>
                  <a:pathLst>
                    <a:path w="401" h="3273">
                      <a:moveTo>
                        <a:pt x="18" y="0"/>
                      </a:moveTo>
                      <a:lnTo>
                        <a:pt x="0" y="0"/>
                      </a:lnTo>
                      <a:lnTo>
                        <a:pt x="359" y="3273"/>
                      </a:lnTo>
                      <a:lnTo>
                        <a:pt x="401" y="3273"/>
                      </a:lnTo>
                      <a:lnTo>
                        <a:pt x="42" y="0"/>
                      </a:lnTo>
                      <a:lnTo>
                        <a:pt x="18" y="0"/>
                      </a:lnTo>
                      <a:lnTo>
                        <a:pt x="18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AU"/>
                </a:p>
              </p:txBody>
            </p:sp>
            <p:sp>
              <p:nvSpPr>
                <p:cNvPr id="49" name="Freeform 56"/>
                <p:cNvSpPr>
                  <a:spLocks/>
                </p:cNvSpPr>
                <p:nvPr/>
              </p:nvSpPr>
              <p:spPr bwMode="hidden">
                <a:xfrm>
                  <a:off x="3533" y="1039"/>
                  <a:ext cx="677" cy="3280"/>
                </a:xfrm>
                <a:custGeom>
                  <a:avLst/>
                  <a:gdLst/>
                  <a:ahLst/>
                  <a:cxnLst>
                    <a:cxn ang="0">
                      <a:pos x="18" y="0"/>
                    </a:cxn>
                    <a:cxn ang="0">
                      <a:pos x="0" y="0"/>
                    </a:cxn>
                    <a:cxn ang="0">
                      <a:pos x="640" y="3273"/>
                    </a:cxn>
                    <a:cxn ang="0">
                      <a:pos x="675" y="3273"/>
                    </a:cxn>
                    <a:cxn ang="0">
                      <a:pos x="36" y="0"/>
                    </a:cxn>
                    <a:cxn ang="0">
                      <a:pos x="18" y="0"/>
                    </a:cxn>
                    <a:cxn ang="0">
                      <a:pos x="18" y="0"/>
                    </a:cxn>
                  </a:cxnLst>
                  <a:rect l="0" t="0" r="r" b="b"/>
                  <a:pathLst>
                    <a:path w="675" h="3273">
                      <a:moveTo>
                        <a:pt x="18" y="0"/>
                      </a:moveTo>
                      <a:lnTo>
                        <a:pt x="0" y="0"/>
                      </a:lnTo>
                      <a:lnTo>
                        <a:pt x="640" y="3273"/>
                      </a:lnTo>
                      <a:lnTo>
                        <a:pt x="675" y="3273"/>
                      </a:lnTo>
                      <a:lnTo>
                        <a:pt x="36" y="0"/>
                      </a:lnTo>
                      <a:lnTo>
                        <a:pt x="18" y="0"/>
                      </a:lnTo>
                      <a:lnTo>
                        <a:pt x="18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AU"/>
                </a:p>
              </p:txBody>
            </p:sp>
            <p:sp>
              <p:nvSpPr>
                <p:cNvPr id="50" name="Freeform 57"/>
                <p:cNvSpPr>
                  <a:spLocks/>
                </p:cNvSpPr>
                <p:nvPr/>
              </p:nvSpPr>
              <p:spPr bwMode="hidden">
                <a:xfrm>
                  <a:off x="3822" y="1039"/>
                  <a:ext cx="1036" cy="3280"/>
                </a:xfrm>
                <a:custGeom>
                  <a:avLst/>
                  <a:gdLst/>
                  <a:ahLst/>
                  <a:cxnLst>
                    <a:cxn ang="0">
                      <a:pos x="23" y="0"/>
                    </a:cxn>
                    <a:cxn ang="0">
                      <a:pos x="0" y="5"/>
                    </a:cxn>
                    <a:cxn ang="0">
                      <a:pos x="994" y="3280"/>
                    </a:cxn>
                    <a:cxn ang="0">
                      <a:pos x="1036" y="3280"/>
                    </a:cxn>
                    <a:cxn ang="0">
                      <a:pos x="41" y="0"/>
                    </a:cxn>
                    <a:cxn ang="0">
                      <a:pos x="23" y="0"/>
                    </a:cxn>
                    <a:cxn ang="0">
                      <a:pos x="23" y="0"/>
                    </a:cxn>
                  </a:cxnLst>
                  <a:rect l="0" t="0" r="r" b="b"/>
                  <a:pathLst>
                    <a:path w="1036" h="3280">
                      <a:moveTo>
                        <a:pt x="23" y="0"/>
                      </a:moveTo>
                      <a:lnTo>
                        <a:pt x="0" y="5"/>
                      </a:lnTo>
                      <a:lnTo>
                        <a:pt x="994" y="3280"/>
                      </a:lnTo>
                      <a:lnTo>
                        <a:pt x="1036" y="3280"/>
                      </a:lnTo>
                      <a:lnTo>
                        <a:pt x="41" y="0"/>
                      </a:lnTo>
                      <a:lnTo>
                        <a:pt x="23" y="0"/>
                      </a:lnTo>
                      <a:lnTo>
                        <a:pt x="23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AU"/>
                </a:p>
              </p:txBody>
            </p:sp>
            <p:sp>
              <p:nvSpPr>
                <p:cNvPr id="51" name="Freeform 58"/>
                <p:cNvSpPr>
                  <a:spLocks/>
                </p:cNvSpPr>
                <p:nvPr/>
              </p:nvSpPr>
              <p:spPr bwMode="hidden">
                <a:xfrm>
                  <a:off x="4137" y="1039"/>
                  <a:ext cx="1327" cy="3280"/>
                </a:xfrm>
                <a:custGeom>
                  <a:avLst/>
                  <a:gdLst/>
                  <a:ahLst/>
                  <a:cxnLst>
                    <a:cxn ang="0">
                      <a:pos x="20" y="0"/>
                    </a:cxn>
                    <a:cxn ang="0">
                      <a:pos x="0" y="7"/>
                    </a:cxn>
                    <a:cxn ang="0">
                      <a:pos x="1285" y="3280"/>
                    </a:cxn>
                    <a:cxn ang="0">
                      <a:pos x="1327" y="3280"/>
                    </a:cxn>
                    <a:cxn ang="0">
                      <a:pos x="43" y="0"/>
                    </a:cxn>
                    <a:cxn ang="0">
                      <a:pos x="20" y="0"/>
                    </a:cxn>
                    <a:cxn ang="0">
                      <a:pos x="20" y="0"/>
                    </a:cxn>
                  </a:cxnLst>
                  <a:rect l="0" t="0" r="r" b="b"/>
                  <a:pathLst>
                    <a:path w="1327" h="3280">
                      <a:moveTo>
                        <a:pt x="20" y="0"/>
                      </a:moveTo>
                      <a:lnTo>
                        <a:pt x="0" y="7"/>
                      </a:lnTo>
                      <a:lnTo>
                        <a:pt x="1285" y="3280"/>
                      </a:lnTo>
                      <a:lnTo>
                        <a:pt x="1327" y="3280"/>
                      </a:lnTo>
                      <a:lnTo>
                        <a:pt x="43" y="0"/>
                      </a:lnTo>
                      <a:lnTo>
                        <a:pt x="20" y="0"/>
                      </a:lnTo>
                      <a:lnTo>
                        <a:pt x="20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AU"/>
                </a:p>
              </p:txBody>
            </p:sp>
          </p:grpSp>
          <p:sp>
            <p:nvSpPr>
              <p:cNvPr id="35" name="Freeform 59"/>
              <p:cNvSpPr>
                <a:spLocks/>
              </p:cNvSpPr>
              <p:nvPr/>
            </p:nvSpPr>
            <p:spPr bwMode="hidden">
              <a:xfrm>
                <a:off x="0" y="1039"/>
                <a:ext cx="1254" cy="2632"/>
              </a:xfrm>
              <a:custGeom>
                <a:avLst/>
                <a:gdLst/>
                <a:ahLst/>
                <a:cxnLst>
                  <a:cxn ang="0">
                    <a:pos x="1236" y="0"/>
                  </a:cxn>
                  <a:cxn ang="0">
                    <a:pos x="1212" y="0"/>
                  </a:cxn>
                  <a:cxn ang="0">
                    <a:pos x="0" y="2542"/>
                  </a:cxn>
                  <a:cxn ang="0">
                    <a:pos x="0" y="2632"/>
                  </a:cxn>
                  <a:cxn ang="0">
                    <a:pos x="1254" y="7"/>
                  </a:cxn>
                  <a:cxn ang="0">
                    <a:pos x="1236" y="0"/>
                  </a:cxn>
                  <a:cxn ang="0">
                    <a:pos x="1236" y="0"/>
                  </a:cxn>
                </a:cxnLst>
                <a:rect l="0" t="0" r="r" b="b"/>
                <a:pathLst>
                  <a:path w="1254" h="2632">
                    <a:moveTo>
                      <a:pt x="1236" y="0"/>
                    </a:moveTo>
                    <a:lnTo>
                      <a:pt x="1212" y="0"/>
                    </a:lnTo>
                    <a:lnTo>
                      <a:pt x="0" y="2542"/>
                    </a:lnTo>
                    <a:lnTo>
                      <a:pt x="0" y="2632"/>
                    </a:lnTo>
                    <a:lnTo>
                      <a:pt x="1254" y="7"/>
                    </a:lnTo>
                    <a:lnTo>
                      <a:pt x="1236" y="0"/>
                    </a:lnTo>
                    <a:lnTo>
                      <a:pt x="123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6980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36" name="Freeform 60"/>
              <p:cNvSpPr>
                <a:spLocks/>
              </p:cNvSpPr>
              <p:nvPr/>
            </p:nvSpPr>
            <p:spPr bwMode="hidden">
              <a:xfrm>
                <a:off x="0" y="1039"/>
                <a:ext cx="948" cy="1676"/>
              </a:xfrm>
              <a:custGeom>
                <a:avLst/>
                <a:gdLst/>
                <a:ahLst/>
                <a:cxnLst>
                  <a:cxn ang="0">
                    <a:pos x="930" y="0"/>
                  </a:cxn>
                  <a:cxn ang="0">
                    <a:pos x="906" y="0"/>
                  </a:cxn>
                  <a:cxn ang="0">
                    <a:pos x="0" y="1593"/>
                  </a:cxn>
                  <a:cxn ang="0">
                    <a:pos x="0" y="1676"/>
                  </a:cxn>
                  <a:cxn ang="0">
                    <a:pos x="948" y="5"/>
                  </a:cxn>
                  <a:cxn ang="0">
                    <a:pos x="930" y="0"/>
                  </a:cxn>
                  <a:cxn ang="0">
                    <a:pos x="930" y="0"/>
                  </a:cxn>
                </a:cxnLst>
                <a:rect l="0" t="0" r="r" b="b"/>
                <a:pathLst>
                  <a:path w="948" h="1676">
                    <a:moveTo>
                      <a:pt x="930" y="0"/>
                    </a:moveTo>
                    <a:lnTo>
                      <a:pt x="906" y="0"/>
                    </a:lnTo>
                    <a:lnTo>
                      <a:pt x="0" y="1593"/>
                    </a:lnTo>
                    <a:lnTo>
                      <a:pt x="0" y="1676"/>
                    </a:lnTo>
                    <a:lnTo>
                      <a:pt x="948" y="5"/>
                    </a:lnTo>
                    <a:lnTo>
                      <a:pt x="930" y="0"/>
                    </a:lnTo>
                    <a:lnTo>
                      <a:pt x="93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37" name="Freeform 61"/>
              <p:cNvSpPr>
                <a:spLocks/>
              </p:cNvSpPr>
              <p:nvPr/>
            </p:nvSpPr>
            <p:spPr bwMode="hidden">
              <a:xfrm>
                <a:off x="0" y="1039"/>
                <a:ext cx="629" cy="937"/>
              </a:xfrm>
              <a:custGeom>
                <a:avLst/>
                <a:gdLst/>
                <a:ahLst/>
                <a:cxnLst>
                  <a:cxn ang="0">
                    <a:pos x="606" y="0"/>
                  </a:cxn>
                  <a:cxn ang="0">
                    <a:pos x="582" y="0"/>
                  </a:cxn>
                  <a:cxn ang="0">
                    <a:pos x="0" y="871"/>
                  </a:cxn>
                  <a:cxn ang="0">
                    <a:pos x="0" y="937"/>
                  </a:cxn>
                  <a:cxn ang="0">
                    <a:pos x="629" y="4"/>
                  </a:cxn>
                  <a:cxn ang="0">
                    <a:pos x="606" y="0"/>
                  </a:cxn>
                  <a:cxn ang="0">
                    <a:pos x="606" y="0"/>
                  </a:cxn>
                </a:cxnLst>
                <a:rect l="0" t="0" r="r" b="b"/>
                <a:pathLst>
                  <a:path w="629" h="937">
                    <a:moveTo>
                      <a:pt x="606" y="0"/>
                    </a:moveTo>
                    <a:lnTo>
                      <a:pt x="582" y="0"/>
                    </a:lnTo>
                    <a:lnTo>
                      <a:pt x="0" y="871"/>
                    </a:lnTo>
                    <a:lnTo>
                      <a:pt x="0" y="937"/>
                    </a:lnTo>
                    <a:lnTo>
                      <a:pt x="629" y="4"/>
                    </a:lnTo>
                    <a:lnTo>
                      <a:pt x="606" y="0"/>
                    </a:lnTo>
                    <a:lnTo>
                      <a:pt x="60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38" name="Freeform 62"/>
              <p:cNvSpPr>
                <a:spLocks/>
              </p:cNvSpPr>
              <p:nvPr/>
            </p:nvSpPr>
            <p:spPr bwMode="hidden">
              <a:xfrm>
                <a:off x="0" y="1039"/>
                <a:ext cx="305" cy="427"/>
              </a:xfrm>
              <a:custGeom>
                <a:avLst/>
                <a:gdLst/>
                <a:ahLst/>
                <a:cxnLst>
                  <a:cxn ang="0">
                    <a:pos x="282" y="0"/>
                  </a:cxn>
                  <a:cxn ang="0">
                    <a:pos x="252" y="0"/>
                  </a:cxn>
                  <a:cxn ang="0">
                    <a:pos x="0" y="361"/>
                  </a:cxn>
                  <a:cxn ang="0">
                    <a:pos x="0" y="427"/>
                  </a:cxn>
                  <a:cxn ang="0">
                    <a:pos x="305" y="5"/>
                  </a:cxn>
                  <a:cxn ang="0">
                    <a:pos x="282" y="0"/>
                  </a:cxn>
                  <a:cxn ang="0">
                    <a:pos x="282" y="0"/>
                  </a:cxn>
                </a:cxnLst>
                <a:rect l="0" t="0" r="r" b="b"/>
                <a:pathLst>
                  <a:path w="305" h="427">
                    <a:moveTo>
                      <a:pt x="282" y="0"/>
                    </a:moveTo>
                    <a:lnTo>
                      <a:pt x="252" y="0"/>
                    </a:lnTo>
                    <a:lnTo>
                      <a:pt x="0" y="361"/>
                    </a:lnTo>
                    <a:lnTo>
                      <a:pt x="0" y="427"/>
                    </a:lnTo>
                    <a:lnTo>
                      <a:pt x="305" y="5"/>
                    </a:lnTo>
                    <a:lnTo>
                      <a:pt x="282" y="0"/>
                    </a:lnTo>
                    <a:lnTo>
                      <a:pt x="282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39" name="Freeform 63"/>
              <p:cNvSpPr>
                <a:spLocks/>
              </p:cNvSpPr>
              <p:nvPr/>
            </p:nvSpPr>
            <p:spPr bwMode="hidden">
              <a:xfrm>
                <a:off x="4481" y="1039"/>
                <a:ext cx="1277" cy="2686"/>
              </a:xfrm>
              <a:custGeom>
                <a:avLst/>
                <a:gdLst/>
                <a:ahLst/>
                <a:cxnLst>
                  <a:cxn ang="0">
                    <a:pos x="41" y="0"/>
                  </a:cxn>
                  <a:cxn ang="0">
                    <a:pos x="17" y="0"/>
                  </a:cxn>
                  <a:cxn ang="0">
                    <a:pos x="0" y="4"/>
                  </a:cxn>
                  <a:cxn ang="0">
                    <a:pos x="1277" y="2686"/>
                  </a:cxn>
                  <a:cxn ang="0">
                    <a:pos x="1277" y="2596"/>
                  </a:cxn>
                  <a:cxn ang="0">
                    <a:pos x="41" y="0"/>
                  </a:cxn>
                  <a:cxn ang="0">
                    <a:pos x="41" y="0"/>
                  </a:cxn>
                </a:cxnLst>
                <a:rect l="0" t="0" r="r" b="b"/>
                <a:pathLst>
                  <a:path w="1277" h="2686">
                    <a:moveTo>
                      <a:pt x="41" y="0"/>
                    </a:moveTo>
                    <a:lnTo>
                      <a:pt x="17" y="0"/>
                    </a:lnTo>
                    <a:lnTo>
                      <a:pt x="0" y="4"/>
                    </a:lnTo>
                    <a:lnTo>
                      <a:pt x="1277" y="2686"/>
                    </a:lnTo>
                    <a:lnTo>
                      <a:pt x="1277" y="2596"/>
                    </a:lnTo>
                    <a:lnTo>
                      <a:pt x="41" y="0"/>
                    </a:lnTo>
                    <a:lnTo>
                      <a:pt x="41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6980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40" name="Freeform 64"/>
              <p:cNvSpPr>
                <a:spLocks/>
              </p:cNvSpPr>
              <p:nvPr/>
            </p:nvSpPr>
            <p:spPr bwMode="hidden">
              <a:xfrm>
                <a:off x="4770" y="1039"/>
                <a:ext cx="988" cy="1730"/>
              </a:xfrm>
              <a:custGeom>
                <a:avLst/>
                <a:gdLst/>
                <a:ahLst/>
                <a:cxnLst>
                  <a:cxn ang="0">
                    <a:pos x="16" y="0"/>
                  </a:cxn>
                  <a:cxn ang="0">
                    <a:pos x="0" y="7"/>
                  </a:cxn>
                  <a:cxn ang="0">
                    <a:pos x="988" y="1730"/>
                  </a:cxn>
                  <a:cxn ang="0">
                    <a:pos x="988" y="1653"/>
                  </a:cxn>
                  <a:cxn ang="0">
                    <a:pos x="40" y="0"/>
                  </a:cxn>
                  <a:cxn ang="0">
                    <a:pos x="16" y="0"/>
                  </a:cxn>
                  <a:cxn ang="0">
                    <a:pos x="16" y="0"/>
                  </a:cxn>
                </a:cxnLst>
                <a:rect l="0" t="0" r="r" b="b"/>
                <a:pathLst>
                  <a:path w="988" h="1730">
                    <a:moveTo>
                      <a:pt x="16" y="0"/>
                    </a:moveTo>
                    <a:lnTo>
                      <a:pt x="0" y="7"/>
                    </a:lnTo>
                    <a:lnTo>
                      <a:pt x="988" y="1730"/>
                    </a:lnTo>
                    <a:lnTo>
                      <a:pt x="988" y="1653"/>
                    </a:lnTo>
                    <a:lnTo>
                      <a:pt x="40" y="0"/>
                    </a:lnTo>
                    <a:lnTo>
                      <a:pt x="16" y="0"/>
                    </a:lnTo>
                    <a:lnTo>
                      <a:pt x="1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41" name="Freeform 65"/>
              <p:cNvSpPr>
                <a:spLocks/>
              </p:cNvSpPr>
              <p:nvPr/>
            </p:nvSpPr>
            <p:spPr bwMode="hidden">
              <a:xfrm>
                <a:off x="5088" y="1039"/>
                <a:ext cx="670" cy="997"/>
              </a:xfrm>
              <a:custGeom>
                <a:avLst/>
                <a:gdLst/>
                <a:ahLst/>
                <a:cxnLst>
                  <a:cxn ang="0">
                    <a:pos x="22" y="0"/>
                  </a:cxn>
                  <a:cxn ang="0">
                    <a:pos x="0" y="4"/>
                  </a:cxn>
                  <a:cxn ang="0">
                    <a:pos x="670" y="997"/>
                  </a:cxn>
                  <a:cxn ang="0">
                    <a:pos x="670" y="925"/>
                  </a:cxn>
                  <a:cxn ang="0">
                    <a:pos x="46" y="0"/>
                  </a:cxn>
                  <a:cxn ang="0">
                    <a:pos x="22" y="0"/>
                  </a:cxn>
                  <a:cxn ang="0">
                    <a:pos x="22" y="0"/>
                  </a:cxn>
                </a:cxnLst>
                <a:rect l="0" t="0" r="r" b="b"/>
                <a:pathLst>
                  <a:path w="670" h="997">
                    <a:moveTo>
                      <a:pt x="22" y="0"/>
                    </a:moveTo>
                    <a:lnTo>
                      <a:pt x="0" y="4"/>
                    </a:lnTo>
                    <a:lnTo>
                      <a:pt x="670" y="997"/>
                    </a:lnTo>
                    <a:lnTo>
                      <a:pt x="670" y="925"/>
                    </a:lnTo>
                    <a:lnTo>
                      <a:pt x="46" y="0"/>
                    </a:lnTo>
                    <a:lnTo>
                      <a:pt x="22" y="0"/>
                    </a:lnTo>
                    <a:lnTo>
                      <a:pt x="22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42" name="Freeform 66"/>
              <p:cNvSpPr>
                <a:spLocks/>
              </p:cNvSpPr>
              <p:nvPr/>
            </p:nvSpPr>
            <p:spPr bwMode="hidden">
              <a:xfrm>
                <a:off x="5412" y="1039"/>
                <a:ext cx="346" cy="487"/>
              </a:xfrm>
              <a:custGeom>
                <a:avLst/>
                <a:gdLst/>
                <a:ahLst/>
                <a:cxnLst>
                  <a:cxn ang="0">
                    <a:pos x="22" y="0"/>
                  </a:cxn>
                  <a:cxn ang="0">
                    <a:pos x="0" y="7"/>
                  </a:cxn>
                  <a:cxn ang="0">
                    <a:pos x="346" y="487"/>
                  </a:cxn>
                  <a:cxn ang="0">
                    <a:pos x="346" y="415"/>
                  </a:cxn>
                  <a:cxn ang="0">
                    <a:pos x="46" y="0"/>
                  </a:cxn>
                  <a:cxn ang="0">
                    <a:pos x="22" y="0"/>
                  </a:cxn>
                  <a:cxn ang="0">
                    <a:pos x="22" y="0"/>
                  </a:cxn>
                </a:cxnLst>
                <a:rect l="0" t="0" r="r" b="b"/>
                <a:pathLst>
                  <a:path w="346" h="487">
                    <a:moveTo>
                      <a:pt x="22" y="0"/>
                    </a:moveTo>
                    <a:lnTo>
                      <a:pt x="0" y="7"/>
                    </a:lnTo>
                    <a:lnTo>
                      <a:pt x="346" y="487"/>
                    </a:lnTo>
                    <a:lnTo>
                      <a:pt x="346" y="415"/>
                    </a:lnTo>
                    <a:lnTo>
                      <a:pt x="46" y="0"/>
                    </a:lnTo>
                    <a:lnTo>
                      <a:pt x="22" y="0"/>
                    </a:lnTo>
                    <a:lnTo>
                      <a:pt x="22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</p:grpSp>
      </p:grpSp>
      <p:sp>
        <p:nvSpPr>
          <p:cNvPr id="11331" name="Rectangle 67"/>
          <p:cNvSpPr>
            <a:spLocks noGrp="1" noChangeArrowheads="1"/>
          </p:cNvSpPr>
          <p:nvPr>
            <p:ph type="ctrTitle" sz="quarter"/>
          </p:nvPr>
        </p:nvSpPr>
        <p:spPr>
          <a:xfrm>
            <a:off x="455613" y="1920875"/>
            <a:ext cx="8226425" cy="1736725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en-AU"/>
              <a:t>Click to edit Master title style</a:t>
            </a:r>
          </a:p>
        </p:txBody>
      </p:sp>
      <p:sp>
        <p:nvSpPr>
          <p:cNvPr id="11332" name="Rectangle 68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AU"/>
              <a:t>Click to edit Master subtitle style</a:t>
            </a:r>
          </a:p>
        </p:txBody>
      </p:sp>
      <p:sp>
        <p:nvSpPr>
          <p:cNvPr id="69" name="Rectangle 69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70" name="Rectangle 70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71" name="Rectangle 71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703783-2651-45A7-9A89-6949E6E9D87C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Rectangle 6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5" name="Rectangle 6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Rectangle 7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373602-5220-477E-BD13-217C96B42F04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6225" y="273050"/>
            <a:ext cx="2055813" cy="58229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5613" y="273050"/>
            <a:ext cx="6018212" cy="58229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Rectangle 6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5" name="Rectangle 6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Rectangle 7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496368-2F01-4234-A323-70F291FDE5A5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5613" y="273050"/>
            <a:ext cx="8226425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455613" y="1598613"/>
            <a:ext cx="4037012" cy="4497387"/>
          </a:xfrm>
        </p:spPr>
        <p:txBody>
          <a:bodyPr/>
          <a:lstStyle/>
          <a:p>
            <a:pPr lvl="0"/>
            <a:endParaRPr lang="en-AU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5025" y="1598613"/>
            <a:ext cx="4037013" cy="44973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Rectangle 6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Rectangle 6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7" name="Rectangle 7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17ECFD-225E-4341-8574-318DB4632253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Title, Text and Clip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5613" y="273050"/>
            <a:ext cx="8226425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5613" y="1598613"/>
            <a:ext cx="4037012" cy="44973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lipArt Placeholder 3"/>
          <p:cNvSpPr>
            <a:spLocks noGrp="1"/>
          </p:cNvSpPr>
          <p:nvPr>
            <p:ph type="clipArt" sz="half" idx="2"/>
          </p:nvPr>
        </p:nvSpPr>
        <p:spPr>
          <a:xfrm>
            <a:off x="4645025" y="1598613"/>
            <a:ext cx="4037013" cy="4497387"/>
          </a:xfrm>
        </p:spPr>
        <p:txBody>
          <a:bodyPr/>
          <a:lstStyle/>
          <a:p>
            <a:pPr lvl="0"/>
            <a:endParaRPr lang="en-AU" noProof="0" smtClean="0"/>
          </a:p>
        </p:txBody>
      </p:sp>
      <p:sp>
        <p:nvSpPr>
          <p:cNvPr id="5" name="Rectangle 6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Rectangle 6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7" name="Rectangle 7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892DA5-AC39-45D8-ADC0-66514587A6AF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625" y="228600"/>
            <a:ext cx="854075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1625" y="1600200"/>
            <a:ext cx="4194175" cy="44989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194175" cy="44989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01625" y="6245225"/>
            <a:ext cx="2289175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289175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024EE3-C42E-44AA-A096-482631CF256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Rectangle 6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5" name="Rectangle 6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Rectangle 7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0BD632-0375-4C08-A2F5-E41A2A0CB310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5" name="Rectangle 6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Rectangle 7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D1C6C-8E18-4891-AD39-62767CE10A6C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5613" y="1598613"/>
            <a:ext cx="4037012" cy="44973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5025" y="1598613"/>
            <a:ext cx="4037013" cy="44973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Rectangle 6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Rectangle 6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7" name="Rectangle 7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F2439A-04D8-411D-B854-DC73C7F09162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Rectangle 6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8" name="Rectangle 6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9" name="Rectangle 7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DBA9B2-AB16-447D-A3FA-EA78819BA532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Rectangle 6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4" name="Rectangle 6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5" name="Rectangle 7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931564-DA76-42C3-9A1E-ADC2545601B4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3" name="Rectangle 6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4" name="Rectangle 7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49FEDC-1D29-47D3-ADD8-7F44B79E9654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Rectangle 6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7" name="Rectangle 7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7FCB45-6B17-4522-9DF0-8E43EA47DE22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AU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Rectangle 6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7" name="Rectangle 7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6873BF-CEAB-44B3-9458-4DA24C448EAC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>
                <a:gamma/>
                <a:shade val="63529"/>
                <a:invGamma/>
              </a:schemeClr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0"/>
            <a:ext cx="9142413" cy="6856413"/>
            <a:chOff x="0" y="0"/>
            <a:chExt cx="5759" cy="4319"/>
          </a:xfrm>
        </p:grpSpPr>
        <p:sp>
          <p:nvSpPr>
            <p:cNvPr id="10243" name="Freeform 3"/>
            <p:cNvSpPr>
              <a:spLocks/>
            </p:cNvSpPr>
            <p:nvPr userDrawn="1"/>
          </p:nvSpPr>
          <p:spPr bwMode="hidden">
            <a:xfrm>
              <a:off x="0" y="0"/>
              <a:ext cx="5758" cy="1043"/>
            </a:xfrm>
            <a:custGeom>
              <a:avLst/>
              <a:gdLst/>
              <a:ahLst/>
              <a:cxnLst>
                <a:cxn ang="0">
                  <a:pos x="5740" y="1043"/>
                </a:cxn>
                <a:cxn ang="0">
                  <a:pos x="0" y="1043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1043"/>
                </a:cxn>
                <a:cxn ang="0">
                  <a:pos x="5740" y="1043"/>
                </a:cxn>
              </a:cxnLst>
              <a:rect l="0" t="0" r="r" b="b"/>
              <a:pathLst>
                <a:path w="5740" h="1043">
                  <a:moveTo>
                    <a:pt x="5740" y="1043"/>
                  </a:moveTo>
                  <a:lnTo>
                    <a:pt x="0" y="1043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1043"/>
                  </a:lnTo>
                  <a:lnTo>
                    <a:pt x="5740" y="1043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AU"/>
            </a:p>
          </p:txBody>
        </p:sp>
        <p:grpSp>
          <p:nvGrpSpPr>
            <p:cNvPr id="1033" name="Group 4"/>
            <p:cNvGrpSpPr>
              <a:grpSpLocks/>
            </p:cNvGrpSpPr>
            <p:nvPr userDrawn="1"/>
          </p:nvGrpSpPr>
          <p:grpSpPr bwMode="auto">
            <a:xfrm>
              <a:off x="0" y="0"/>
              <a:ext cx="5759" cy="4319"/>
              <a:chOff x="0" y="0"/>
              <a:chExt cx="5759" cy="4319"/>
            </a:xfrm>
          </p:grpSpPr>
          <p:sp>
            <p:nvSpPr>
              <p:cNvPr id="10245" name="Freeform 5"/>
              <p:cNvSpPr>
                <a:spLocks/>
              </p:cNvSpPr>
              <p:nvPr userDrawn="1"/>
            </p:nvSpPr>
            <p:spPr bwMode="hidden">
              <a:xfrm>
                <a:off x="1" y="1040"/>
                <a:ext cx="5758" cy="18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5740" y="18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1961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10246" name="Freeform 6"/>
              <p:cNvSpPr>
                <a:spLocks/>
              </p:cNvSpPr>
              <p:nvPr userDrawn="1"/>
            </p:nvSpPr>
            <p:spPr bwMode="hidden">
              <a:xfrm>
                <a:off x="0" y="3988"/>
                <a:ext cx="5758" cy="42"/>
              </a:xfrm>
              <a:custGeom>
                <a:avLst/>
                <a:gdLst/>
                <a:ahLst/>
                <a:cxnLst>
                  <a:cxn ang="0">
                    <a:pos x="0" y="42"/>
                  </a:cxn>
                  <a:cxn ang="0">
                    <a:pos x="5740" y="42"/>
                  </a:cxn>
                  <a:cxn ang="0">
                    <a:pos x="5740" y="0"/>
                  </a:cxn>
                  <a:cxn ang="0">
                    <a:pos x="0" y="0"/>
                  </a:cxn>
                  <a:cxn ang="0">
                    <a:pos x="0" y="42"/>
                  </a:cxn>
                  <a:cxn ang="0">
                    <a:pos x="0" y="42"/>
                  </a:cxn>
                </a:cxnLst>
                <a:rect l="0" t="0" r="r" b="b"/>
                <a:pathLst>
                  <a:path w="5740" h="42">
                    <a:moveTo>
                      <a:pt x="0" y="42"/>
                    </a:moveTo>
                    <a:lnTo>
                      <a:pt x="5740" y="42"/>
                    </a:lnTo>
                    <a:lnTo>
                      <a:pt x="5740" y="0"/>
                    </a:lnTo>
                    <a:lnTo>
                      <a:pt x="0" y="0"/>
                    </a:lnTo>
                    <a:lnTo>
                      <a:pt x="0" y="42"/>
                    </a:lnTo>
                    <a:lnTo>
                      <a:pt x="0" y="4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4118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10247" name="Freeform 7"/>
              <p:cNvSpPr>
                <a:spLocks/>
              </p:cNvSpPr>
              <p:nvPr userDrawn="1"/>
            </p:nvSpPr>
            <p:spPr bwMode="hidden">
              <a:xfrm>
                <a:off x="0" y="3665"/>
                <a:ext cx="5758" cy="30"/>
              </a:xfrm>
              <a:custGeom>
                <a:avLst/>
                <a:gdLst/>
                <a:ahLst/>
                <a:cxnLst>
                  <a:cxn ang="0">
                    <a:pos x="0" y="30"/>
                  </a:cxn>
                  <a:cxn ang="0">
                    <a:pos x="5740" y="30"/>
                  </a:cxn>
                  <a:cxn ang="0">
                    <a:pos x="5740" y="0"/>
                  </a:cxn>
                  <a:cxn ang="0">
                    <a:pos x="0" y="0"/>
                  </a:cxn>
                  <a:cxn ang="0">
                    <a:pos x="0" y="30"/>
                  </a:cxn>
                  <a:cxn ang="0">
                    <a:pos x="0" y="30"/>
                  </a:cxn>
                </a:cxnLst>
                <a:rect l="0" t="0" r="r" b="b"/>
                <a:pathLst>
                  <a:path w="5740" h="30">
                    <a:moveTo>
                      <a:pt x="0" y="30"/>
                    </a:moveTo>
                    <a:lnTo>
                      <a:pt x="5740" y="30"/>
                    </a:lnTo>
                    <a:lnTo>
                      <a:pt x="5740" y="0"/>
                    </a:lnTo>
                    <a:lnTo>
                      <a:pt x="0" y="0"/>
                    </a:lnTo>
                    <a:lnTo>
                      <a:pt x="0" y="30"/>
                    </a:lnTo>
                    <a:lnTo>
                      <a:pt x="0" y="3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4118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10248" name="Freeform 8"/>
              <p:cNvSpPr>
                <a:spLocks/>
              </p:cNvSpPr>
              <p:nvPr userDrawn="1"/>
            </p:nvSpPr>
            <p:spPr bwMode="hidden">
              <a:xfrm>
                <a:off x="0" y="3364"/>
                <a:ext cx="5758" cy="30"/>
              </a:xfrm>
              <a:custGeom>
                <a:avLst/>
                <a:gdLst/>
                <a:ahLst/>
                <a:cxnLst>
                  <a:cxn ang="0">
                    <a:pos x="0" y="30"/>
                  </a:cxn>
                  <a:cxn ang="0">
                    <a:pos x="5740" y="30"/>
                  </a:cxn>
                  <a:cxn ang="0">
                    <a:pos x="5740" y="0"/>
                  </a:cxn>
                  <a:cxn ang="0">
                    <a:pos x="0" y="0"/>
                  </a:cxn>
                  <a:cxn ang="0">
                    <a:pos x="0" y="30"/>
                  </a:cxn>
                  <a:cxn ang="0">
                    <a:pos x="0" y="30"/>
                  </a:cxn>
                </a:cxnLst>
                <a:rect l="0" t="0" r="r" b="b"/>
                <a:pathLst>
                  <a:path w="5740" h="30">
                    <a:moveTo>
                      <a:pt x="0" y="30"/>
                    </a:moveTo>
                    <a:lnTo>
                      <a:pt x="5740" y="30"/>
                    </a:lnTo>
                    <a:lnTo>
                      <a:pt x="5740" y="0"/>
                    </a:lnTo>
                    <a:lnTo>
                      <a:pt x="0" y="0"/>
                    </a:lnTo>
                    <a:lnTo>
                      <a:pt x="0" y="30"/>
                    </a:lnTo>
                    <a:lnTo>
                      <a:pt x="0" y="3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0980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10249" name="Freeform 9"/>
              <p:cNvSpPr>
                <a:spLocks/>
              </p:cNvSpPr>
              <p:nvPr userDrawn="1"/>
            </p:nvSpPr>
            <p:spPr bwMode="hidden">
              <a:xfrm>
                <a:off x="0" y="3105"/>
                <a:ext cx="5758" cy="31"/>
              </a:xfrm>
              <a:custGeom>
                <a:avLst/>
                <a:gdLst/>
                <a:ahLst/>
                <a:cxnLst>
                  <a:cxn ang="0">
                    <a:pos x="0" y="30"/>
                  </a:cxn>
                  <a:cxn ang="0">
                    <a:pos x="5740" y="30"/>
                  </a:cxn>
                  <a:cxn ang="0">
                    <a:pos x="5740" y="0"/>
                  </a:cxn>
                  <a:cxn ang="0">
                    <a:pos x="0" y="0"/>
                  </a:cxn>
                  <a:cxn ang="0">
                    <a:pos x="0" y="30"/>
                  </a:cxn>
                  <a:cxn ang="0">
                    <a:pos x="0" y="30"/>
                  </a:cxn>
                </a:cxnLst>
                <a:rect l="0" t="0" r="r" b="b"/>
                <a:pathLst>
                  <a:path w="5740" h="30">
                    <a:moveTo>
                      <a:pt x="0" y="30"/>
                    </a:moveTo>
                    <a:lnTo>
                      <a:pt x="5740" y="30"/>
                    </a:lnTo>
                    <a:lnTo>
                      <a:pt x="5740" y="0"/>
                    </a:lnTo>
                    <a:lnTo>
                      <a:pt x="0" y="0"/>
                    </a:lnTo>
                    <a:lnTo>
                      <a:pt x="0" y="30"/>
                    </a:lnTo>
                    <a:lnTo>
                      <a:pt x="0" y="3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0980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10250" name="Freeform 10"/>
              <p:cNvSpPr>
                <a:spLocks/>
              </p:cNvSpPr>
              <p:nvPr userDrawn="1"/>
            </p:nvSpPr>
            <p:spPr bwMode="hidden">
              <a:xfrm>
                <a:off x="0" y="2859"/>
                <a:ext cx="5758" cy="36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36"/>
                  </a:cxn>
                  <a:cxn ang="0">
                    <a:pos x="5740" y="36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36">
                    <a:moveTo>
                      <a:pt x="5740" y="0"/>
                    </a:moveTo>
                    <a:lnTo>
                      <a:pt x="0" y="0"/>
                    </a:lnTo>
                    <a:lnTo>
                      <a:pt x="0" y="36"/>
                    </a:lnTo>
                    <a:lnTo>
                      <a:pt x="5740" y="36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7843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10251" name="Freeform 11"/>
              <p:cNvSpPr>
                <a:spLocks/>
              </p:cNvSpPr>
              <p:nvPr userDrawn="1"/>
            </p:nvSpPr>
            <p:spPr bwMode="hidden">
              <a:xfrm>
                <a:off x="0" y="2644"/>
                <a:ext cx="5758" cy="30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30"/>
                  </a:cxn>
                  <a:cxn ang="0">
                    <a:pos x="5740" y="30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30">
                    <a:moveTo>
                      <a:pt x="5740" y="0"/>
                    </a:moveTo>
                    <a:lnTo>
                      <a:pt x="0" y="0"/>
                    </a:lnTo>
                    <a:lnTo>
                      <a:pt x="0" y="30"/>
                    </a:lnTo>
                    <a:lnTo>
                      <a:pt x="5740" y="30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7843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10252" name="Freeform 12"/>
              <p:cNvSpPr>
                <a:spLocks/>
              </p:cNvSpPr>
              <p:nvPr userDrawn="1"/>
            </p:nvSpPr>
            <p:spPr bwMode="hidden">
              <a:xfrm>
                <a:off x="0" y="2433"/>
                <a:ext cx="5758" cy="36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36"/>
                  </a:cxn>
                  <a:cxn ang="0">
                    <a:pos x="5740" y="36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36">
                    <a:moveTo>
                      <a:pt x="5740" y="0"/>
                    </a:moveTo>
                    <a:lnTo>
                      <a:pt x="0" y="0"/>
                    </a:lnTo>
                    <a:lnTo>
                      <a:pt x="0" y="36"/>
                    </a:lnTo>
                    <a:lnTo>
                      <a:pt x="5740" y="36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4706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10253" name="Freeform 13"/>
              <p:cNvSpPr>
                <a:spLocks/>
              </p:cNvSpPr>
              <p:nvPr userDrawn="1"/>
            </p:nvSpPr>
            <p:spPr bwMode="hidden">
              <a:xfrm>
                <a:off x="0" y="2259"/>
                <a:ext cx="5758" cy="24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740" y="24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4706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10254" name="Freeform 14"/>
              <p:cNvSpPr>
                <a:spLocks/>
              </p:cNvSpPr>
              <p:nvPr userDrawn="1"/>
            </p:nvSpPr>
            <p:spPr bwMode="hidden">
              <a:xfrm>
                <a:off x="0" y="2090"/>
                <a:ext cx="5758" cy="24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740" y="24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1961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10255" name="Freeform 15"/>
              <p:cNvSpPr>
                <a:spLocks/>
              </p:cNvSpPr>
              <p:nvPr userDrawn="1"/>
            </p:nvSpPr>
            <p:spPr bwMode="hidden">
              <a:xfrm>
                <a:off x="0" y="1928"/>
                <a:ext cx="5758" cy="24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740" y="24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10256" name="Freeform 16"/>
              <p:cNvSpPr>
                <a:spLocks/>
              </p:cNvSpPr>
              <p:nvPr userDrawn="1"/>
            </p:nvSpPr>
            <p:spPr bwMode="hidden">
              <a:xfrm>
                <a:off x="0" y="1645"/>
                <a:ext cx="5758" cy="12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5740" y="12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2">
                    <a:moveTo>
                      <a:pt x="5740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5740" y="12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10257" name="Freeform 17"/>
              <p:cNvSpPr>
                <a:spLocks/>
              </p:cNvSpPr>
              <p:nvPr userDrawn="1"/>
            </p:nvSpPr>
            <p:spPr bwMode="hidden">
              <a:xfrm>
                <a:off x="0" y="1778"/>
                <a:ext cx="5758" cy="24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740" y="24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10258" name="Freeform 18"/>
              <p:cNvSpPr>
                <a:spLocks/>
              </p:cNvSpPr>
              <p:nvPr userDrawn="1"/>
            </p:nvSpPr>
            <p:spPr bwMode="hidden">
              <a:xfrm>
                <a:off x="0" y="1520"/>
                <a:ext cx="5758" cy="12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5740" y="12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2">
                    <a:moveTo>
                      <a:pt x="5740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5740" y="12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10259" name="Freeform 19"/>
              <p:cNvSpPr>
                <a:spLocks/>
              </p:cNvSpPr>
              <p:nvPr userDrawn="1"/>
            </p:nvSpPr>
            <p:spPr bwMode="hidden">
              <a:xfrm>
                <a:off x="0" y="1394"/>
                <a:ext cx="5758" cy="18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5740" y="18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10260" name="Freeform 20"/>
              <p:cNvSpPr>
                <a:spLocks/>
              </p:cNvSpPr>
              <p:nvPr userDrawn="1"/>
            </p:nvSpPr>
            <p:spPr bwMode="hidden">
              <a:xfrm>
                <a:off x="0" y="1280"/>
                <a:ext cx="5758" cy="18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5740" y="18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10261" name="Freeform 21"/>
              <p:cNvSpPr>
                <a:spLocks/>
              </p:cNvSpPr>
              <p:nvPr userDrawn="1"/>
            </p:nvSpPr>
            <p:spPr bwMode="hidden">
              <a:xfrm>
                <a:off x="0" y="1177"/>
                <a:ext cx="5758" cy="18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5740" y="18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10262" name="Freeform 22"/>
              <p:cNvSpPr>
                <a:spLocks/>
              </p:cNvSpPr>
              <p:nvPr userDrawn="1"/>
            </p:nvSpPr>
            <p:spPr bwMode="hidden">
              <a:xfrm>
                <a:off x="0" y="24"/>
                <a:ext cx="5758" cy="30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30"/>
                  </a:cxn>
                  <a:cxn ang="0">
                    <a:pos x="5740" y="30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30">
                    <a:moveTo>
                      <a:pt x="5740" y="0"/>
                    </a:moveTo>
                    <a:lnTo>
                      <a:pt x="0" y="0"/>
                    </a:lnTo>
                    <a:lnTo>
                      <a:pt x="0" y="30"/>
                    </a:lnTo>
                    <a:lnTo>
                      <a:pt x="5740" y="30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4118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10263" name="Freeform 23"/>
              <p:cNvSpPr>
                <a:spLocks/>
              </p:cNvSpPr>
              <p:nvPr userDrawn="1"/>
            </p:nvSpPr>
            <p:spPr bwMode="hidden">
              <a:xfrm>
                <a:off x="0" y="186"/>
                <a:ext cx="5758" cy="24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740" y="24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4118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10264" name="Freeform 24"/>
              <p:cNvSpPr>
                <a:spLocks/>
              </p:cNvSpPr>
              <p:nvPr userDrawn="1"/>
            </p:nvSpPr>
            <p:spPr bwMode="hidden">
              <a:xfrm>
                <a:off x="0" y="475"/>
                <a:ext cx="5758" cy="24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740" y="24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7843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10265" name="Freeform 25"/>
              <p:cNvSpPr>
                <a:spLocks/>
              </p:cNvSpPr>
              <p:nvPr userDrawn="1"/>
            </p:nvSpPr>
            <p:spPr bwMode="hidden">
              <a:xfrm>
                <a:off x="0" y="337"/>
                <a:ext cx="5758" cy="24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740" y="24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0980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10266" name="Freeform 26"/>
              <p:cNvSpPr>
                <a:spLocks/>
              </p:cNvSpPr>
              <p:nvPr userDrawn="1"/>
            </p:nvSpPr>
            <p:spPr bwMode="hidden">
              <a:xfrm>
                <a:off x="0" y="600"/>
                <a:ext cx="5758" cy="24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740" y="24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10267" name="Freeform 27"/>
              <p:cNvSpPr>
                <a:spLocks/>
              </p:cNvSpPr>
              <p:nvPr userDrawn="1"/>
            </p:nvSpPr>
            <p:spPr bwMode="hidden">
              <a:xfrm>
                <a:off x="0" y="727"/>
                <a:ext cx="5758" cy="18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5740" y="18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1961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10268" name="Freeform 28"/>
              <p:cNvSpPr>
                <a:spLocks/>
              </p:cNvSpPr>
              <p:nvPr userDrawn="1"/>
            </p:nvSpPr>
            <p:spPr bwMode="hidden">
              <a:xfrm>
                <a:off x="0" y="841"/>
                <a:ext cx="5758" cy="18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5740" y="18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1961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10269" name="Freeform 29"/>
              <p:cNvSpPr>
                <a:spLocks/>
              </p:cNvSpPr>
              <p:nvPr userDrawn="1"/>
            </p:nvSpPr>
            <p:spPr bwMode="hidden">
              <a:xfrm>
                <a:off x="0" y="943"/>
                <a:ext cx="5758" cy="18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5740" y="18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1961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grpSp>
            <p:nvGrpSpPr>
              <p:cNvPr id="1059" name="Group 30"/>
              <p:cNvGrpSpPr>
                <a:grpSpLocks/>
              </p:cNvGrpSpPr>
              <p:nvPr userDrawn="1"/>
            </p:nvGrpSpPr>
            <p:grpSpPr bwMode="auto">
              <a:xfrm>
                <a:off x="0" y="0"/>
                <a:ext cx="5758" cy="1045"/>
                <a:chOff x="0" y="0"/>
                <a:chExt cx="5758" cy="1045"/>
              </a:xfrm>
            </p:grpSpPr>
            <p:sp>
              <p:nvSpPr>
                <p:cNvPr id="10271" name="Freeform 31"/>
                <p:cNvSpPr>
                  <a:spLocks/>
                </p:cNvSpPr>
                <p:nvPr/>
              </p:nvSpPr>
              <p:spPr bwMode="hidden">
                <a:xfrm>
                  <a:off x="2849" y="0"/>
                  <a:ext cx="42" cy="1045"/>
                </a:xfrm>
                <a:custGeom>
                  <a:avLst/>
                  <a:gdLst/>
                  <a:ahLst/>
                  <a:cxnLst>
                    <a:cxn ang="0">
                      <a:pos x="18" y="1043"/>
                    </a:cxn>
                    <a:cxn ang="0">
                      <a:pos x="42" y="1043"/>
                    </a:cxn>
                    <a:cxn ang="0">
                      <a:pos x="42" y="0"/>
                    </a:cxn>
                    <a:cxn ang="0">
                      <a:pos x="0" y="0"/>
                    </a:cxn>
                    <a:cxn ang="0">
                      <a:pos x="0" y="1043"/>
                    </a:cxn>
                    <a:cxn ang="0">
                      <a:pos x="18" y="1043"/>
                    </a:cxn>
                    <a:cxn ang="0">
                      <a:pos x="18" y="1043"/>
                    </a:cxn>
                  </a:cxnLst>
                  <a:rect l="0" t="0" r="r" b="b"/>
                  <a:pathLst>
                    <a:path w="42" h="1043">
                      <a:moveTo>
                        <a:pt x="18" y="1043"/>
                      </a:moveTo>
                      <a:lnTo>
                        <a:pt x="42" y="1043"/>
                      </a:lnTo>
                      <a:lnTo>
                        <a:pt x="42" y="0"/>
                      </a:lnTo>
                      <a:lnTo>
                        <a:pt x="0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AU"/>
                </a:p>
              </p:txBody>
            </p:sp>
            <p:sp>
              <p:nvSpPr>
                <p:cNvPr id="10272" name="Freeform 32"/>
                <p:cNvSpPr>
                  <a:spLocks/>
                </p:cNvSpPr>
                <p:nvPr/>
              </p:nvSpPr>
              <p:spPr bwMode="hidden">
                <a:xfrm>
                  <a:off x="2400" y="0"/>
                  <a:ext cx="155" cy="1045"/>
                </a:xfrm>
                <a:custGeom>
                  <a:avLst/>
                  <a:gdLst/>
                  <a:ahLst/>
                  <a:cxnLst>
                    <a:cxn ang="0">
                      <a:pos x="131" y="1043"/>
                    </a:cxn>
                    <a:cxn ang="0">
                      <a:pos x="155" y="1043"/>
                    </a:cxn>
                    <a:cxn ang="0">
                      <a:pos x="42" y="0"/>
                    </a:cxn>
                    <a:cxn ang="0">
                      <a:pos x="0" y="0"/>
                    </a:cxn>
                    <a:cxn ang="0">
                      <a:pos x="113" y="1043"/>
                    </a:cxn>
                    <a:cxn ang="0">
                      <a:pos x="131" y="1043"/>
                    </a:cxn>
                    <a:cxn ang="0">
                      <a:pos x="131" y="1043"/>
                    </a:cxn>
                  </a:cxnLst>
                  <a:rect l="0" t="0" r="r" b="b"/>
                  <a:pathLst>
                    <a:path w="155" h="1043">
                      <a:moveTo>
                        <a:pt x="131" y="1043"/>
                      </a:moveTo>
                      <a:lnTo>
                        <a:pt x="155" y="1043"/>
                      </a:lnTo>
                      <a:lnTo>
                        <a:pt x="42" y="0"/>
                      </a:lnTo>
                      <a:lnTo>
                        <a:pt x="0" y="0"/>
                      </a:lnTo>
                      <a:lnTo>
                        <a:pt x="113" y="1043"/>
                      </a:lnTo>
                      <a:lnTo>
                        <a:pt x="131" y="1043"/>
                      </a:lnTo>
                      <a:lnTo>
                        <a:pt x="131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AU"/>
                </a:p>
              </p:txBody>
            </p:sp>
            <p:sp>
              <p:nvSpPr>
                <p:cNvPr id="10273" name="Freeform 33"/>
                <p:cNvSpPr>
                  <a:spLocks/>
                </p:cNvSpPr>
                <p:nvPr/>
              </p:nvSpPr>
              <p:spPr bwMode="hidden">
                <a:xfrm>
                  <a:off x="1967" y="0"/>
                  <a:ext cx="240" cy="1045"/>
                </a:xfrm>
                <a:custGeom>
                  <a:avLst/>
                  <a:gdLst/>
                  <a:ahLst/>
                  <a:cxnLst>
                    <a:cxn ang="0">
                      <a:pos x="221" y="1043"/>
                    </a:cxn>
                    <a:cxn ang="0">
                      <a:pos x="239" y="1043"/>
                    </a:cxn>
                    <a:cxn ang="0">
                      <a:pos x="36" y="0"/>
                    </a:cxn>
                    <a:cxn ang="0">
                      <a:pos x="0" y="0"/>
                    </a:cxn>
                    <a:cxn ang="0">
                      <a:pos x="203" y="1043"/>
                    </a:cxn>
                    <a:cxn ang="0">
                      <a:pos x="221" y="1043"/>
                    </a:cxn>
                    <a:cxn ang="0">
                      <a:pos x="221" y="1043"/>
                    </a:cxn>
                  </a:cxnLst>
                  <a:rect l="0" t="0" r="r" b="b"/>
                  <a:pathLst>
                    <a:path w="239" h="1043">
                      <a:moveTo>
                        <a:pt x="221" y="1043"/>
                      </a:moveTo>
                      <a:lnTo>
                        <a:pt x="239" y="1043"/>
                      </a:lnTo>
                      <a:lnTo>
                        <a:pt x="36" y="0"/>
                      </a:lnTo>
                      <a:lnTo>
                        <a:pt x="0" y="0"/>
                      </a:lnTo>
                      <a:lnTo>
                        <a:pt x="203" y="1043"/>
                      </a:lnTo>
                      <a:lnTo>
                        <a:pt x="221" y="1043"/>
                      </a:lnTo>
                      <a:lnTo>
                        <a:pt x="221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AU"/>
                </a:p>
              </p:txBody>
            </p:sp>
            <p:sp>
              <p:nvSpPr>
                <p:cNvPr id="10274" name="Freeform 34"/>
                <p:cNvSpPr>
                  <a:spLocks/>
                </p:cNvSpPr>
                <p:nvPr/>
              </p:nvSpPr>
              <p:spPr bwMode="hidden">
                <a:xfrm>
                  <a:off x="1554" y="0"/>
                  <a:ext cx="353" cy="1045"/>
                </a:xfrm>
                <a:custGeom>
                  <a:avLst/>
                  <a:gdLst/>
                  <a:ahLst/>
                  <a:cxnLst>
                    <a:cxn ang="0">
                      <a:pos x="334" y="1043"/>
                    </a:cxn>
                    <a:cxn ang="0">
                      <a:pos x="352" y="1043"/>
                    </a:cxn>
                    <a:cxn ang="0">
                      <a:pos x="41" y="0"/>
                    </a:cxn>
                    <a:cxn ang="0">
                      <a:pos x="0" y="0"/>
                    </a:cxn>
                    <a:cxn ang="0">
                      <a:pos x="311" y="1043"/>
                    </a:cxn>
                    <a:cxn ang="0">
                      <a:pos x="334" y="1043"/>
                    </a:cxn>
                    <a:cxn ang="0">
                      <a:pos x="334" y="1043"/>
                    </a:cxn>
                  </a:cxnLst>
                  <a:rect l="0" t="0" r="r" b="b"/>
                  <a:pathLst>
                    <a:path w="352" h="1043">
                      <a:moveTo>
                        <a:pt x="334" y="1043"/>
                      </a:moveTo>
                      <a:lnTo>
                        <a:pt x="352" y="1043"/>
                      </a:lnTo>
                      <a:lnTo>
                        <a:pt x="41" y="0"/>
                      </a:lnTo>
                      <a:lnTo>
                        <a:pt x="0" y="0"/>
                      </a:lnTo>
                      <a:lnTo>
                        <a:pt x="311" y="1043"/>
                      </a:lnTo>
                      <a:lnTo>
                        <a:pt x="334" y="1043"/>
                      </a:lnTo>
                      <a:lnTo>
                        <a:pt x="334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AU"/>
                </a:p>
              </p:txBody>
            </p:sp>
            <p:sp>
              <p:nvSpPr>
                <p:cNvPr id="10275" name="Freeform 35"/>
                <p:cNvSpPr>
                  <a:spLocks/>
                </p:cNvSpPr>
                <p:nvPr/>
              </p:nvSpPr>
              <p:spPr bwMode="hidden">
                <a:xfrm>
                  <a:off x="1134" y="0"/>
                  <a:ext cx="450" cy="1045"/>
                </a:xfrm>
                <a:custGeom>
                  <a:avLst/>
                  <a:gdLst/>
                  <a:ahLst/>
                  <a:cxnLst>
                    <a:cxn ang="0">
                      <a:pos x="425" y="1043"/>
                    </a:cxn>
                    <a:cxn ang="0">
                      <a:pos x="449" y="1043"/>
                    </a:cxn>
                    <a:cxn ang="0">
                      <a:pos x="42" y="0"/>
                    </a:cxn>
                    <a:cxn ang="0">
                      <a:pos x="0" y="0"/>
                    </a:cxn>
                    <a:cxn ang="0">
                      <a:pos x="407" y="1043"/>
                    </a:cxn>
                    <a:cxn ang="0">
                      <a:pos x="425" y="1043"/>
                    </a:cxn>
                    <a:cxn ang="0">
                      <a:pos x="425" y="1043"/>
                    </a:cxn>
                  </a:cxnLst>
                  <a:rect l="0" t="0" r="r" b="b"/>
                  <a:pathLst>
                    <a:path w="449" h="1043">
                      <a:moveTo>
                        <a:pt x="425" y="1043"/>
                      </a:moveTo>
                      <a:lnTo>
                        <a:pt x="449" y="1043"/>
                      </a:lnTo>
                      <a:lnTo>
                        <a:pt x="42" y="0"/>
                      </a:lnTo>
                      <a:lnTo>
                        <a:pt x="0" y="0"/>
                      </a:lnTo>
                      <a:lnTo>
                        <a:pt x="407" y="1043"/>
                      </a:lnTo>
                      <a:lnTo>
                        <a:pt x="425" y="1043"/>
                      </a:lnTo>
                      <a:lnTo>
                        <a:pt x="425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AU"/>
                </a:p>
              </p:txBody>
            </p:sp>
            <p:sp>
              <p:nvSpPr>
                <p:cNvPr id="10276" name="Freeform 36"/>
                <p:cNvSpPr>
                  <a:spLocks/>
                </p:cNvSpPr>
                <p:nvPr/>
              </p:nvSpPr>
              <p:spPr bwMode="hidden">
                <a:xfrm>
                  <a:off x="714" y="0"/>
                  <a:ext cx="540" cy="1045"/>
                </a:xfrm>
                <a:custGeom>
                  <a:avLst/>
                  <a:gdLst/>
                  <a:ahLst/>
                  <a:cxnLst>
                    <a:cxn ang="0">
                      <a:pos x="520" y="1043"/>
                    </a:cxn>
                    <a:cxn ang="0">
                      <a:pos x="538" y="1043"/>
                    </a:cxn>
                    <a:cxn ang="0">
                      <a:pos x="41" y="0"/>
                    </a:cxn>
                    <a:cxn ang="0">
                      <a:pos x="0" y="0"/>
                    </a:cxn>
                    <a:cxn ang="0">
                      <a:pos x="496" y="1043"/>
                    </a:cxn>
                    <a:cxn ang="0">
                      <a:pos x="520" y="1043"/>
                    </a:cxn>
                    <a:cxn ang="0">
                      <a:pos x="520" y="1043"/>
                    </a:cxn>
                  </a:cxnLst>
                  <a:rect l="0" t="0" r="r" b="b"/>
                  <a:pathLst>
                    <a:path w="538" h="1043">
                      <a:moveTo>
                        <a:pt x="520" y="1043"/>
                      </a:moveTo>
                      <a:lnTo>
                        <a:pt x="538" y="1043"/>
                      </a:lnTo>
                      <a:lnTo>
                        <a:pt x="41" y="0"/>
                      </a:lnTo>
                      <a:lnTo>
                        <a:pt x="0" y="0"/>
                      </a:lnTo>
                      <a:lnTo>
                        <a:pt x="496" y="1043"/>
                      </a:lnTo>
                      <a:lnTo>
                        <a:pt x="520" y="1043"/>
                      </a:lnTo>
                      <a:lnTo>
                        <a:pt x="520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AU"/>
                </a:p>
              </p:txBody>
            </p:sp>
            <p:sp>
              <p:nvSpPr>
                <p:cNvPr id="10277" name="Freeform 37"/>
                <p:cNvSpPr>
                  <a:spLocks/>
                </p:cNvSpPr>
                <p:nvPr/>
              </p:nvSpPr>
              <p:spPr bwMode="hidden">
                <a:xfrm>
                  <a:off x="306" y="0"/>
                  <a:ext cx="642" cy="1045"/>
                </a:xfrm>
                <a:custGeom>
                  <a:avLst/>
                  <a:gdLst/>
                  <a:ahLst/>
                  <a:cxnLst>
                    <a:cxn ang="0">
                      <a:pos x="622" y="1043"/>
                    </a:cxn>
                    <a:cxn ang="0">
                      <a:pos x="640" y="1043"/>
                    </a:cxn>
                    <a:cxn ang="0">
                      <a:pos x="48" y="0"/>
                    </a:cxn>
                    <a:cxn ang="0">
                      <a:pos x="0" y="0"/>
                    </a:cxn>
                    <a:cxn ang="0">
                      <a:pos x="598" y="1043"/>
                    </a:cxn>
                    <a:cxn ang="0">
                      <a:pos x="622" y="1043"/>
                    </a:cxn>
                    <a:cxn ang="0">
                      <a:pos x="622" y="1043"/>
                    </a:cxn>
                  </a:cxnLst>
                  <a:rect l="0" t="0" r="r" b="b"/>
                  <a:pathLst>
                    <a:path w="640" h="1043">
                      <a:moveTo>
                        <a:pt x="622" y="1043"/>
                      </a:moveTo>
                      <a:lnTo>
                        <a:pt x="640" y="1043"/>
                      </a:lnTo>
                      <a:lnTo>
                        <a:pt x="48" y="0"/>
                      </a:lnTo>
                      <a:lnTo>
                        <a:pt x="0" y="0"/>
                      </a:lnTo>
                      <a:lnTo>
                        <a:pt x="598" y="1043"/>
                      </a:lnTo>
                      <a:lnTo>
                        <a:pt x="622" y="1043"/>
                      </a:lnTo>
                      <a:lnTo>
                        <a:pt x="622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AU"/>
                </a:p>
              </p:txBody>
            </p:sp>
            <p:sp>
              <p:nvSpPr>
                <p:cNvPr id="10278" name="Freeform 38"/>
                <p:cNvSpPr>
                  <a:spLocks/>
                </p:cNvSpPr>
                <p:nvPr/>
              </p:nvSpPr>
              <p:spPr bwMode="hidden">
                <a:xfrm>
                  <a:off x="0" y="108"/>
                  <a:ext cx="630" cy="937"/>
                </a:xfrm>
                <a:custGeom>
                  <a:avLst/>
                  <a:gdLst/>
                  <a:ahLst/>
                  <a:cxnLst>
                    <a:cxn ang="0">
                      <a:pos x="604" y="935"/>
                    </a:cxn>
                    <a:cxn ang="0">
                      <a:pos x="628" y="935"/>
                    </a:cxn>
                    <a:cxn ang="0">
                      <a:pos x="0" y="0"/>
                    </a:cxn>
                    <a:cxn ang="0">
                      <a:pos x="0" y="66"/>
                    </a:cxn>
                    <a:cxn ang="0">
                      <a:pos x="580" y="935"/>
                    </a:cxn>
                    <a:cxn ang="0">
                      <a:pos x="604" y="935"/>
                    </a:cxn>
                    <a:cxn ang="0">
                      <a:pos x="604" y="935"/>
                    </a:cxn>
                  </a:cxnLst>
                  <a:rect l="0" t="0" r="r" b="b"/>
                  <a:pathLst>
                    <a:path w="628" h="935">
                      <a:moveTo>
                        <a:pt x="604" y="935"/>
                      </a:moveTo>
                      <a:lnTo>
                        <a:pt x="628" y="935"/>
                      </a:lnTo>
                      <a:lnTo>
                        <a:pt x="0" y="0"/>
                      </a:lnTo>
                      <a:lnTo>
                        <a:pt x="0" y="66"/>
                      </a:lnTo>
                      <a:lnTo>
                        <a:pt x="580" y="935"/>
                      </a:lnTo>
                      <a:lnTo>
                        <a:pt x="604" y="935"/>
                      </a:lnTo>
                      <a:lnTo>
                        <a:pt x="604" y="935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AU"/>
                </a:p>
              </p:txBody>
            </p:sp>
            <p:sp>
              <p:nvSpPr>
                <p:cNvPr id="10279" name="Freeform 39"/>
                <p:cNvSpPr>
                  <a:spLocks/>
                </p:cNvSpPr>
                <p:nvPr/>
              </p:nvSpPr>
              <p:spPr bwMode="hidden">
                <a:xfrm>
                  <a:off x="3191" y="0"/>
                  <a:ext cx="155" cy="1045"/>
                </a:xfrm>
                <a:custGeom>
                  <a:avLst/>
                  <a:gdLst/>
                  <a:ahLst/>
                  <a:cxnLst>
                    <a:cxn ang="0">
                      <a:pos x="18" y="1043"/>
                    </a:cxn>
                    <a:cxn ang="0">
                      <a:pos x="42" y="1043"/>
                    </a:cxn>
                    <a:cxn ang="0">
                      <a:pos x="155" y="0"/>
                    </a:cxn>
                    <a:cxn ang="0">
                      <a:pos x="114" y="0"/>
                    </a:cxn>
                    <a:cxn ang="0">
                      <a:pos x="0" y="1043"/>
                    </a:cxn>
                    <a:cxn ang="0">
                      <a:pos x="18" y="1043"/>
                    </a:cxn>
                    <a:cxn ang="0">
                      <a:pos x="18" y="1043"/>
                    </a:cxn>
                  </a:cxnLst>
                  <a:rect l="0" t="0" r="r" b="b"/>
                  <a:pathLst>
                    <a:path w="155" h="1043">
                      <a:moveTo>
                        <a:pt x="18" y="1043"/>
                      </a:moveTo>
                      <a:lnTo>
                        <a:pt x="42" y="1043"/>
                      </a:lnTo>
                      <a:lnTo>
                        <a:pt x="155" y="0"/>
                      </a:lnTo>
                      <a:lnTo>
                        <a:pt x="114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AU"/>
                </a:p>
              </p:txBody>
            </p:sp>
            <p:sp>
              <p:nvSpPr>
                <p:cNvPr id="10280" name="Freeform 40"/>
                <p:cNvSpPr>
                  <a:spLocks/>
                </p:cNvSpPr>
                <p:nvPr/>
              </p:nvSpPr>
              <p:spPr bwMode="hidden">
                <a:xfrm>
                  <a:off x="3533" y="0"/>
                  <a:ext cx="240" cy="1045"/>
                </a:xfrm>
                <a:custGeom>
                  <a:avLst/>
                  <a:gdLst/>
                  <a:ahLst/>
                  <a:cxnLst>
                    <a:cxn ang="0">
                      <a:pos x="18" y="1043"/>
                    </a:cxn>
                    <a:cxn ang="0">
                      <a:pos x="36" y="1043"/>
                    </a:cxn>
                    <a:cxn ang="0">
                      <a:pos x="239" y="0"/>
                    </a:cxn>
                    <a:cxn ang="0">
                      <a:pos x="203" y="0"/>
                    </a:cxn>
                    <a:cxn ang="0">
                      <a:pos x="0" y="1043"/>
                    </a:cxn>
                    <a:cxn ang="0">
                      <a:pos x="18" y="1043"/>
                    </a:cxn>
                    <a:cxn ang="0">
                      <a:pos x="18" y="1043"/>
                    </a:cxn>
                  </a:cxnLst>
                  <a:rect l="0" t="0" r="r" b="b"/>
                  <a:pathLst>
                    <a:path w="239" h="1043">
                      <a:moveTo>
                        <a:pt x="18" y="1043"/>
                      </a:moveTo>
                      <a:lnTo>
                        <a:pt x="36" y="1043"/>
                      </a:lnTo>
                      <a:lnTo>
                        <a:pt x="239" y="0"/>
                      </a:lnTo>
                      <a:lnTo>
                        <a:pt x="203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AU"/>
                </a:p>
              </p:txBody>
            </p:sp>
            <p:sp>
              <p:nvSpPr>
                <p:cNvPr id="10281" name="Freeform 41"/>
                <p:cNvSpPr>
                  <a:spLocks/>
                </p:cNvSpPr>
                <p:nvPr/>
              </p:nvSpPr>
              <p:spPr bwMode="hidden">
                <a:xfrm>
                  <a:off x="3821" y="0"/>
                  <a:ext cx="359" cy="1045"/>
                </a:xfrm>
                <a:custGeom>
                  <a:avLst/>
                  <a:gdLst/>
                  <a:ahLst/>
                  <a:cxnLst>
                    <a:cxn ang="0">
                      <a:pos x="24" y="1043"/>
                    </a:cxn>
                    <a:cxn ang="0">
                      <a:pos x="42" y="1043"/>
                    </a:cxn>
                    <a:cxn ang="0">
                      <a:pos x="358" y="0"/>
                    </a:cxn>
                    <a:cxn ang="0">
                      <a:pos x="317" y="0"/>
                    </a:cxn>
                    <a:cxn ang="0">
                      <a:pos x="0" y="1043"/>
                    </a:cxn>
                    <a:cxn ang="0">
                      <a:pos x="24" y="1043"/>
                    </a:cxn>
                    <a:cxn ang="0">
                      <a:pos x="24" y="1043"/>
                    </a:cxn>
                  </a:cxnLst>
                  <a:rect l="0" t="0" r="r" b="b"/>
                  <a:pathLst>
                    <a:path w="358" h="1043">
                      <a:moveTo>
                        <a:pt x="24" y="1043"/>
                      </a:moveTo>
                      <a:lnTo>
                        <a:pt x="42" y="1043"/>
                      </a:lnTo>
                      <a:lnTo>
                        <a:pt x="358" y="0"/>
                      </a:lnTo>
                      <a:lnTo>
                        <a:pt x="317" y="0"/>
                      </a:lnTo>
                      <a:lnTo>
                        <a:pt x="0" y="1043"/>
                      </a:lnTo>
                      <a:lnTo>
                        <a:pt x="24" y="1043"/>
                      </a:lnTo>
                      <a:lnTo>
                        <a:pt x="24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AU"/>
                </a:p>
              </p:txBody>
            </p:sp>
            <p:sp>
              <p:nvSpPr>
                <p:cNvPr id="10282" name="Freeform 42"/>
                <p:cNvSpPr>
                  <a:spLocks/>
                </p:cNvSpPr>
                <p:nvPr/>
              </p:nvSpPr>
              <p:spPr bwMode="hidden">
                <a:xfrm>
                  <a:off x="4139" y="0"/>
                  <a:ext cx="449" cy="1045"/>
                </a:xfrm>
                <a:custGeom>
                  <a:avLst/>
                  <a:gdLst/>
                  <a:ahLst/>
                  <a:cxnLst>
                    <a:cxn ang="0">
                      <a:pos x="18" y="1043"/>
                    </a:cxn>
                    <a:cxn ang="0">
                      <a:pos x="41" y="1043"/>
                    </a:cxn>
                    <a:cxn ang="0">
                      <a:pos x="448" y="0"/>
                    </a:cxn>
                    <a:cxn ang="0">
                      <a:pos x="406" y="0"/>
                    </a:cxn>
                    <a:cxn ang="0">
                      <a:pos x="0" y="1043"/>
                    </a:cxn>
                    <a:cxn ang="0">
                      <a:pos x="18" y="1043"/>
                    </a:cxn>
                    <a:cxn ang="0">
                      <a:pos x="18" y="1043"/>
                    </a:cxn>
                  </a:cxnLst>
                  <a:rect l="0" t="0" r="r" b="b"/>
                  <a:pathLst>
                    <a:path w="448" h="1043">
                      <a:moveTo>
                        <a:pt x="18" y="1043"/>
                      </a:moveTo>
                      <a:lnTo>
                        <a:pt x="41" y="1043"/>
                      </a:lnTo>
                      <a:lnTo>
                        <a:pt x="448" y="0"/>
                      </a:lnTo>
                      <a:lnTo>
                        <a:pt x="406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AU"/>
                </a:p>
              </p:txBody>
            </p:sp>
            <p:sp>
              <p:nvSpPr>
                <p:cNvPr id="10283" name="Freeform 43"/>
                <p:cNvSpPr>
                  <a:spLocks/>
                </p:cNvSpPr>
                <p:nvPr/>
              </p:nvSpPr>
              <p:spPr bwMode="hidden">
                <a:xfrm>
                  <a:off x="4480" y="0"/>
                  <a:ext cx="541" cy="1045"/>
                </a:xfrm>
                <a:custGeom>
                  <a:avLst/>
                  <a:gdLst/>
                  <a:ahLst/>
                  <a:cxnLst>
                    <a:cxn ang="0">
                      <a:pos x="18" y="1043"/>
                    </a:cxn>
                    <a:cxn ang="0">
                      <a:pos x="42" y="1043"/>
                    </a:cxn>
                    <a:cxn ang="0">
                      <a:pos x="539" y="0"/>
                    </a:cxn>
                    <a:cxn ang="0">
                      <a:pos x="497" y="0"/>
                    </a:cxn>
                    <a:cxn ang="0">
                      <a:pos x="0" y="1043"/>
                    </a:cxn>
                    <a:cxn ang="0">
                      <a:pos x="18" y="1043"/>
                    </a:cxn>
                    <a:cxn ang="0">
                      <a:pos x="18" y="1043"/>
                    </a:cxn>
                  </a:cxnLst>
                  <a:rect l="0" t="0" r="r" b="b"/>
                  <a:pathLst>
                    <a:path w="539" h="1043">
                      <a:moveTo>
                        <a:pt x="18" y="1043"/>
                      </a:moveTo>
                      <a:lnTo>
                        <a:pt x="42" y="1043"/>
                      </a:lnTo>
                      <a:lnTo>
                        <a:pt x="539" y="0"/>
                      </a:lnTo>
                      <a:lnTo>
                        <a:pt x="497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AU"/>
                </a:p>
              </p:txBody>
            </p:sp>
            <p:sp>
              <p:nvSpPr>
                <p:cNvPr id="10284" name="Freeform 44"/>
                <p:cNvSpPr>
                  <a:spLocks/>
                </p:cNvSpPr>
                <p:nvPr/>
              </p:nvSpPr>
              <p:spPr bwMode="hidden">
                <a:xfrm>
                  <a:off x="4768" y="0"/>
                  <a:ext cx="642" cy="1045"/>
                </a:xfrm>
                <a:custGeom>
                  <a:avLst/>
                  <a:gdLst/>
                  <a:ahLst/>
                  <a:cxnLst>
                    <a:cxn ang="0">
                      <a:pos x="18" y="1043"/>
                    </a:cxn>
                    <a:cxn ang="0">
                      <a:pos x="42" y="1043"/>
                    </a:cxn>
                    <a:cxn ang="0">
                      <a:pos x="640" y="0"/>
                    </a:cxn>
                    <a:cxn ang="0">
                      <a:pos x="592" y="0"/>
                    </a:cxn>
                    <a:cxn ang="0">
                      <a:pos x="0" y="1043"/>
                    </a:cxn>
                    <a:cxn ang="0">
                      <a:pos x="18" y="1043"/>
                    </a:cxn>
                    <a:cxn ang="0">
                      <a:pos x="18" y="1043"/>
                    </a:cxn>
                  </a:cxnLst>
                  <a:rect l="0" t="0" r="r" b="b"/>
                  <a:pathLst>
                    <a:path w="640" h="1043">
                      <a:moveTo>
                        <a:pt x="18" y="1043"/>
                      </a:moveTo>
                      <a:lnTo>
                        <a:pt x="42" y="1043"/>
                      </a:lnTo>
                      <a:lnTo>
                        <a:pt x="640" y="0"/>
                      </a:lnTo>
                      <a:lnTo>
                        <a:pt x="592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AU"/>
                </a:p>
              </p:txBody>
            </p:sp>
            <p:sp>
              <p:nvSpPr>
                <p:cNvPr id="10285" name="Freeform 45"/>
                <p:cNvSpPr>
                  <a:spLocks/>
                </p:cNvSpPr>
                <p:nvPr/>
              </p:nvSpPr>
              <p:spPr bwMode="hidden">
                <a:xfrm>
                  <a:off x="5086" y="48"/>
                  <a:ext cx="672" cy="997"/>
                </a:xfrm>
                <a:custGeom>
                  <a:avLst/>
                  <a:gdLst/>
                  <a:ahLst/>
                  <a:cxnLst>
                    <a:cxn ang="0">
                      <a:pos x="24" y="995"/>
                    </a:cxn>
                    <a:cxn ang="0">
                      <a:pos x="48" y="995"/>
                    </a:cxn>
                    <a:cxn ang="0">
                      <a:pos x="670" y="72"/>
                    </a:cxn>
                    <a:cxn ang="0">
                      <a:pos x="670" y="0"/>
                    </a:cxn>
                    <a:cxn ang="0">
                      <a:pos x="0" y="995"/>
                    </a:cxn>
                    <a:cxn ang="0">
                      <a:pos x="24" y="995"/>
                    </a:cxn>
                    <a:cxn ang="0">
                      <a:pos x="24" y="995"/>
                    </a:cxn>
                  </a:cxnLst>
                  <a:rect l="0" t="0" r="r" b="b"/>
                  <a:pathLst>
                    <a:path w="670" h="995">
                      <a:moveTo>
                        <a:pt x="24" y="995"/>
                      </a:moveTo>
                      <a:lnTo>
                        <a:pt x="48" y="995"/>
                      </a:lnTo>
                      <a:lnTo>
                        <a:pt x="670" y="72"/>
                      </a:lnTo>
                      <a:lnTo>
                        <a:pt x="670" y="0"/>
                      </a:lnTo>
                      <a:lnTo>
                        <a:pt x="0" y="995"/>
                      </a:lnTo>
                      <a:lnTo>
                        <a:pt x="24" y="995"/>
                      </a:lnTo>
                      <a:lnTo>
                        <a:pt x="24" y="995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AU"/>
                </a:p>
              </p:txBody>
            </p:sp>
          </p:grpSp>
          <p:grpSp>
            <p:nvGrpSpPr>
              <p:cNvPr id="1060" name="Group 46"/>
              <p:cNvGrpSpPr>
                <a:grpSpLocks/>
              </p:cNvGrpSpPr>
              <p:nvPr userDrawn="1"/>
            </p:nvGrpSpPr>
            <p:grpSpPr bwMode="auto">
              <a:xfrm>
                <a:off x="0" y="558"/>
                <a:ext cx="5758" cy="487"/>
                <a:chOff x="0" y="558"/>
                <a:chExt cx="5758" cy="487"/>
              </a:xfrm>
            </p:grpSpPr>
            <p:sp>
              <p:nvSpPr>
                <p:cNvPr id="10287" name="Freeform 47"/>
                <p:cNvSpPr>
                  <a:spLocks/>
                </p:cNvSpPr>
                <p:nvPr/>
              </p:nvSpPr>
              <p:spPr bwMode="hidden">
                <a:xfrm>
                  <a:off x="0" y="618"/>
                  <a:ext cx="306" cy="427"/>
                </a:xfrm>
                <a:custGeom>
                  <a:avLst/>
                  <a:gdLst/>
                  <a:ahLst/>
                  <a:cxnLst>
                    <a:cxn ang="0">
                      <a:pos x="281" y="426"/>
                    </a:cxn>
                    <a:cxn ang="0">
                      <a:pos x="305" y="426"/>
                    </a:cxn>
                    <a:cxn ang="0">
                      <a:pos x="0" y="0"/>
                    </a:cxn>
                    <a:cxn ang="0">
                      <a:pos x="0" y="66"/>
                    </a:cxn>
                    <a:cxn ang="0">
                      <a:pos x="251" y="426"/>
                    </a:cxn>
                    <a:cxn ang="0">
                      <a:pos x="281" y="426"/>
                    </a:cxn>
                    <a:cxn ang="0">
                      <a:pos x="281" y="426"/>
                    </a:cxn>
                  </a:cxnLst>
                  <a:rect l="0" t="0" r="r" b="b"/>
                  <a:pathLst>
                    <a:path w="305" h="426">
                      <a:moveTo>
                        <a:pt x="281" y="426"/>
                      </a:moveTo>
                      <a:lnTo>
                        <a:pt x="305" y="426"/>
                      </a:lnTo>
                      <a:lnTo>
                        <a:pt x="0" y="0"/>
                      </a:lnTo>
                      <a:lnTo>
                        <a:pt x="0" y="66"/>
                      </a:lnTo>
                      <a:lnTo>
                        <a:pt x="251" y="426"/>
                      </a:lnTo>
                      <a:lnTo>
                        <a:pt x="281" y="426"/>
                      </a:lnTo>
                      <a:lnTo>
                        <a:pt x="281" y="42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AU"/>
                </a:p>
              </p:txBody>
            </p:sp>
            <p:sp>
              <p:nvSpPr>
                <p:cNvPr id="10288" name="Freeform 48"/>
                <p:cNvSpPr>
                  <a:spLocks/>
                </p:cNvSpPr>
                <p:nvPr/>
              </p:nvSpPr>
              <p:spPr bwMode="hidden">
                <a:xfrm>
                  <a:off x="5410" y="558"/>
                  <a:ext cx="348" cy="487"/>
                </a:xfrm>
                <a:custGeom>
                  <a:avLst/>
                  <a:gdLst/>
                  <a:ahLst/>
                  <a:cxnLst>
                    <a:cxn ang="0">
                      <a:pos x="24" y="486"/>
                    </a:cxn>
                    <a:cxn ang="0">
                      <a:pos x="48" y="486"/>
                    </a:cxn>
                    <a:cxn ang="0">
                      <a:pos x="347" y="72"/>
                    </a:cxn>
                    <a:cxn ang="0">
                      <a:pos x="347" y="0"/>
                    </a:cxn>
                    <a:cxn ang="0">
                      <a:pos x="0" y="486"/>
                    </a:cxn>
                    <a:cxn ang="0">
                      <a:pos x="24" y="486"/>
                    </a:cxn>
                    <a:cxn ang="0">
                      <a:pos x="24" y="486"/>
                    </a:cxn>
                  </a:cxnLst>
                  <a:rect l="0" t="0" r="r" b="b"/>
                  <a:pathLst>
                    <a:path w="347" h="486">
                      <a:moveTo>
                        <a:pt x="24" y="486"/>
                      </a:moveTo>
                      <a:lnTo>
                        <a:pt x="48" y="486"/>
                      </a:lnTo>
                      <a:lnTo>
                        <a:pt x="347" y="72"/>
                      </a:lnTo>
                      <a:lnTo>
                        <a:pt x="347" y="0"/>
                      </a:lnTo>
                      <a:lnTo>
                        <a:pt x="0" y="486"/>
                      </a:lnTo>
                      <a:lnTo>
                        <a:pt x="24" y="486"/>
                      </a:lnTo>
                      <a:lnTo>
                        <a:pt x="24" y="48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AU"/>
                </a:p>
              </p:txBody>
            </p:sp>
          </p:grpSp>
          <p:grpSp>
            <p:nvGrpSpPr>
              <p:cNvPr id="1061" name="Group 49"/>
              <p:cNvGrpSpPr>
                <a:grpSpLocks/>
              </p:cNvGrpSpPr>
              <p:nvPr userDrawn="1"/>
            </p:nvGrpSpPr>
            <p:grpSpPr bwMode="auto">
              <a:xfrm>
                <a:off x="264" y="1039"/>
                <a:ext cx="5200" cy="3280"/>
                <a:chOff x="264" y="1039"/>
                <a:chExt cx="5200" cy="3280"/>
              </a:xfrm>
            </p:grpSpPr>
            <p:sp>
              <p:nvSpPr>
                <p:cNvPr id="10290" name="Freeform 50"/>
                <p:cNvSpPr>
                  <a:spLocks/>
                </p:cNvSpPr>
                <p:nvPr/>
              </p:nvSpPr>
              <p:spPr bwMode="hidden">
                <a:xfrm>
                  <a:off x="2849" y="1039"/>
                  <a:ext cx="42" cy="3280"/>
                </a:xfrm>
                <a:custGeom>
                  <a:avLst/>
                  <a:gdLst/>
                  <a:ahLst/>
                  <a:cxnLst>
                    <a:cxn ang="0">
                      <a:pos x="18" y="0"/>
                    </a:cxn>
                    <a:cxn ang="0">
                      <a:pos x="0" y="0"/>
                    </a:cxn>
                    <a:cxn ang="0">
                      <a:pos x="0" y="3273"/>
                    </a:cxn>
                    <a:cxn ang="0">
                      <a:pos x="42" y="3273"/>
                    </a:cxn>
                    <a:cxn ang="0">
                      <a:pos x="42" y="0"/>
                    </a:cxn>
                    <a:cxn ang="0">
                      <a:pos x="18" y="0"/>
                    </a:cxn>
                    <a:cxn ang="0">
                      <a:pos x="18" y="0"/>
                    </a:cxn>
                  </a:cxnLst>
                  <a:rect l="0" t="0" r="r" b="b"/>
                  <a:pathLst>
                    <a:path w="42" h="3273">
                      <a:moveTo>
                        <a:pt x="18" y="0"/>
                      </a:moveTo>
                      <a:lnTo>
                        <a:pt x="0" y="0"/>
                      </a:lnTo>
                      <a:lnTo>
                        <a:pt x="0" y="3273"/>
                      </a:lnTo>
                      <a:lnTo>
                        <a:pt x="42" y="3273"/>
                      </a:lnTo>
                      <a:lnTo>
                        <a:pt x="42" y="0"/>
                      </a:lnTo>
                      <a:lnTo>
                        <a:pt x="18" y="0"/>
                      </a:lnTo>
                      <a:lnTo>
                        <a:pt x="18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AU"/>
                </a:p>
              </p:txBody>
            </p:sp>
            <p:sp>
              <p:nvSpPr>
                <p:cNvPr id="10291" name="Freeform 51"/>
                <p:cNvSpPr>
                  <a:spLocks/>
                </p:cNvSpPr>
                <p:nvPr/>
              </p:nvSpPr>
              <p:spPr bwMode="hidden">
                <a:xfrm>
                  <a:off x="2154" y="1039"/>
                  <a:ext cx="401" cy="3280"/>
                </a:xfrm>
                <a:custGeom>
                  <a:avLst/>
                  <a:gdLst/>
                  <a:ahLst/>
                  <a:cxnLst>
                    <a:cxn ang="0">
                      <a:pos x="376" y="0"/>
                    </a:cxn>
                    <a:cxn ang="0">
                      <a:pos x="358" y="0"/>
                    </a:cxn>
                    <a:cxn ang="0">
                      <a:pos x="0" y="3273"/>
                    </a:cxn>
                    <a:cxn ang="0">
                      <a:pos x="41" y="3273"/>
                    </a:cxn>
                    <a:cxn ang="0">
                      <a:pos x="400" y="0"/>
                    </a:cxn>
                    <a:cxn ang="0">
                      <a:pos x="376" y="0"/>
                    </a:cxn>
                    <a:cxn ang="0">
                      <a:pos x="376" y="0"/>
                    </a:cxn>
                  </a:cxnLst>
                  <a:rect l="0" t="0" r="r" b="b"/>
                  <a:pathLst>
                    <a:path w="400" h="3273">
                      <a:moveTo>
                        <a:pt x="376" y="0"/>
                      </a:moveTo>
                      <a:lnTo>
                        <a:pt x="358" y="0"/>
                      </a:lnTo>
                      <a:lnTo>
                        <a:pt x="0" y="3273"/>
                      </a:lnTo>
                      <a:lnTo>
                        <a:pt x="41" y="3273"/>
                      </a:lnTo>
                      <a:lnTo>
                        <a:pt x="400" y="0"/>
                      </a:lnTo>
                      <a:lnTo>
                        <a:pt x="376" y="0"/>
                      </a:lnTo>
                      <a:lnTo>
                        <a:pt x="376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AU"/>
                </a:p>
              </p:txBody>
            </p:sp>
            <p:sp>
              <p:nvSpPr>
                <p:cNvPr id="10292" name="Freeform 52"/>
                <p:cNvSpPr>
                  <a:spLocks/>
                </p:cNvSpPr>
                <p:nvPr/>
              </p:nvSpPr>
              <p:spPr bwMode="hidden">
                <a:xfrm>
                  <a:off x="1530" y="1039"/>
                  <a:ext cx="677" cy="3280"/>
                </a:xfrm>
                <a:custGeom>
                  <a:avLst/>
                  <a:gdLst/>
                  <a:ahLst/>
                  <a:cxnLst>
                    <a:cxn ang="0">
                      <a:pos x="657" y="0"/>
                    </a:cxn>
                    <a:cxn ang="0">
                      <a:pos x="639" y="0"/>
                    </a:cxn>
                    <a:cxn ang="0">
                      <a:pos x="0" y="3273"/>
                    </a:cxn>
                    <a:cxn ang="0">
                      <a:pos x="42" y="3273"/>
                    </a:cxn>
                    <a:cxn ang="0">
                      <a:pos x="675" y="0"/>
                    </a:cxn>
                    <a:cxn ang="0">
                      <a:pos x="657" y="0"/>
                    </a:cxn>
                    <a:cxn ang="0">
                      <a:pos x="657" y="0"/>
                    </a:cxn>
                  </a:cxnLst>
                  <a:rect l="0" t="0" r="r" b="b"/>
                  <a:pathLst>
                    <a:path w="675" h="3273">
                      <a:moveTo>
                        <a:pt x="657" y="0"/>
                      </a:moveTo>
                      <a:lnTo>
                        <a:pt x="639" y="0"/>
                      </a:lnTo>
                      <a:lnTo>
                        <a:pt x="0" y="3273"/>
                      </a:lnTo>
                      <a:lnTo>
                        <a:pt x="42" y="3273"/>
                      </a:lnTo>
                      <a:lnTo>
                        <a:pt x="675" y="0"/>
                      </a:lnTo>
                      <a:lnTo>
                        <a:pt x="657" y="0"/>
                      </a:lnTo>
                      <a:lnTo>
                        <a:pt x="657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AU"/>
                </a:p>
              </p:txBody>
            </p:sp>
            <p:sp>
              <p:nvSpPr>
                <p:cNvPr id="10293" name="Freeform 53"/>
                <p:cNvSpPr>
                  <a:spLocks/>
                </p:cNvSpPr>
                <p:nvPr/>
              </p:nvSpPr>
              <p:spPr bwMode="hidden">
                <a:xfrm>
                  <a:off x="876" y="1039"/>
                  <a:ext cx="1031" cy="3280"/>
                </a:xfrm>
                <a:custGeom>
                  <a:avLst/>
                  <a:gdLst/>
                  <a:ahLst/>
                  <a:cxnLst>
                    <a:cxn ang="0">
                      <a:pos x="1013" y="0"/>
                    </a:cxn>
                    <a:cxn ang="0">
                      <a:pos x="990" y="0"/>
                    </a:cxn>
                    <a:cxn ang="0">
                      <a:pos x="0" y="3280"/>
                    </a:cxn>
                    <a:cxn ang="0">
                      <a:pos x="42" y="3280"/>
                    </a:cxn>
                    <a:cxn ang="0">
                      <a:pos x="1031" y="4"/>
                    </a:cxn>
                    <a:cxn ang="0">
                      <a:pos x="1013" y="0"/>
                    </a:cxn>
                    <a:cxn ang="0">
                      <a:pos x="1013" y="0"/>
                    </a:cxn>
                  </a:cxnLst>
                  <a:rect l="0" t="0" r="r" b="b"/>
                  <a:pathLst>
                    <a:path w="1031" h="3280">
                      <a:moveTo>
                        <a:pt x="1013" y="0"/>
                      </a:moveTo>
                      <a:lnTo>
                        <a:pt x="990" y="0"/>
                      </a:lnTo>
                      <a:lnTo>
                        <a:pt x="0" y="3280"/>
                      </a:lnTo>
                      <a:lnTo>
                        <a:pt x="42" y="3280"/>
                      </a:lnTo>
                      <a:lnTo>
                        <a:pt x="1031" y="4"/>
                      </a:lnTo>
                      <a:lnTo>
                        <a:pt x="1013" y="0"/>
                      </a:lnTo>
                      <a:lnTo>
                        <a:pt x="1013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AU"/>
                </a:p>
              </p:txBody>
            </p:sp>
            <p:sp>
              <p:nvSpPr>
                <p:cNvPr id="10294" name="Freeform 54"/>
                <p:cNvSpPr>
                  <a:spLocks/>
                </p:cNvSpPr>
                <p:nvPr/>
              </p:nvSpPr>
              <p:spPr bwMode="hidden">
                <a:xfrm>
                  <a:off x="264" y="1039"/>
                  <a:ext cx="1319" cy="3280"/>
                </a:xfrm>
                <a:custGeom>
                  <a:avLst/>
                  <a:gdLst/>
                  <a:ahLst/>
                  <a:cxnLst>
                    <a:cxn ang="0">
                      <a:pos x="1296" y="0"/>
                    </a:cxn>
                    <a:cxn ang="0">
                      <a:pos x="1278" y="0"/>
                    </a:cxn>
                    <a:cxn ang="0">
                      <a:pos x="0" y="3280"/>
                    </a:cxn>
                    <a:cxn ang="0">
                      <a:pos x="42" y="3280"/>
                    </a:cxn>
                    <a:cxn ang="0">
                      <a:pos x="1319" y="5"/>
                    </a:cxn>
                    <a:cxn ang="0">
                      <a:pos x="1296" y="0"/>
                    </a:cxn>
                    <a:cxn ang="0">
                      <a:pos x="1296" y="0"/>
                    </a:cxn>
                  </a:cxnLst>
                  <a:rect l="0" t="0" r="r" b="b"/>
                  <a:pathLst>
                    <a:path w="1319" h="3280">
                      <a:moveTo>
                        <a:pt x="1296" y="0"/>
                      </a:moveTo>
                      <a:lnTo>
                        <a:pt x="1278" y="0"/>
                      </a:lnTo>
                      <a:lnTo>
                        <a:pt x="0" y="3280"/>
                      </a:lnTo>
                      <a:lnTo>
                        <a:pt x="42" y="3280"/>
                      </a:lnTo>
                      <a:lnTo>
                        <a:pt x="1319" y="5"/>
                      </a:lnTo>
                      <a:lnTo>
                        <a:pt x="1296" y="0"/>
                      </a:lnTo>
                      <a:lnTo>
                        <a:pt x="1296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AU"/>
                </a:p>
              </p:txBody>
            </p:sp>
            <p:sp>
              <p:nvSpPr>
                <p:cNvPr id="10295" name="Freeform 55"/>
                <p:cNvSpPr>
                  <a:spLocks/>
                </p:cNvSpPr>
                <p:nvPr/>
              </p:nvSpPr>
              <p:spPr bwMode="hidden">
                <a:xfrm>
                  <a:off x="3191" y="1039"/>
                  <a:ext cx="402" cy="3280"/>
                </a:xfrm>
                <a:custGeom>
                  <a:avLst/>
                  <a:gdLst/>
                  <a:ahLst/>
                  <a:cxnLst>
                    <a:cxn ang="0">
                      <a:pos x="18" y="0"/>
                    </a:cxn>
                    <a:cxn ang="0">
                      <a:pos x="0" y="0"/>
                    </a:cxn>
                    <a:cxn ang="0">
                      <a:pos x="359" y="3273"/>
                    </a:cxn>
                    <a:cxn ang="0">
                      <a:pos x="401" y="3273"/>
                    </a:cxn>
                    <a:cxn ang="0">
                      <a:pos x="42" y="0"/>
                    </a:cxn>
                    <a:cxn ang="0">
                      <a:pos x="18" y="0"/>
                    </a:cxn>
                    <a:cxn ang="0">
                      <a:pos x="18" y="0"/>
                    </a:cxn>
                  </a:cxnLst>
                  <a:rect l="0" t="0" r="r" b="b"/>
                  <a:pathLst>
                    <a:path w="401" h="3273">
                      <a:moveTo>
                        <a:pt x="18" y="0"/>
                      </a:moveTo>
                      <a:lnTo>
                        <a:pt x="0" y="0"/>
                      </a:lnTo>
                      <a:lnTo>
                        <a:pt x="359" y="3273"/>
                      </a:lnTo>
                      <a:lnTo>
                        <a:pt x="401" y="3273"/>
                      </a:lnTo>
                      <a:lnTo>
                        <a:pt x="42" y="0"/>
                      </a:lnTo>
                      <a:lnTo>
                        <a:pt x="18" y="0"/>
                      </a:lnTo>
                      <a:lnTo>
                        <a:pt x="18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AU"/>
                </a:p>
              </p:txBody>
            </p:sp>
            <p:sp>
              <p:nvSpPr>
                <p:cNvPr id="10296" name="Freeform 56"/>
                <p:cNvSpPr>
                  <a:spLocks/>
                </p:cNvSpPr>
                <p:nvPr/>
              </p:nvSpPr>
              <p:spPr bwMode="hidden">
                <a:xfrm>
                  <a:off x="3533" y="1039"/>
                  <a:ext cx="677" cy="3280"/>
                </a:xfrm>
                <a:custGeom>
                  <a:avLst/>
                  <a:gdLst/>
                  <a:ahLst/>
                  <a:cxnLst>
                    <a:cxn ang="0">
                      <a:pos x="18" y="0"/>
                    </a:cxn>
                    <a:cxn ang="0">
                      <a:pos x="0" y="0"/>
                    </a:cxn>
                    <a:cxn ang="0">
                      <a:pos x="640" y="3273"/>
                    </a:cxn>
                    <a:cxn ang="0">
                      <a:pos x="675" y="3273"/>
                    </a:cxn>
                    <a:cxn ang="0">
                      <a:pos x="36" y="0"/>
                    </a:cxn>
                    <a:cxn ang="0">
                      <a:pos x="18" y="0"/>
                    </a:cxn>
                    <a:cxn ang="0">
                      <a:pos x="18" y="0"/>
                    </a:cxn>
                  </a:cxnLst>
                  <a:rect l="0" t="0" r="r" b="b"/>
                  <a:pathLst>
                    <a:path w="675" h="3273">
                      <a:moveTo>
                        <a:pt x="18" y="0"/>
                      </a:moveTo>
                      <a:lnTo>
                        <a:pt x="0" y="0"/>
                      </a:lnTo>
                      <a:lnTo>
                        <a:pt x="640" y="3273"/>
                      </a:lnTo>
                      <a:lnTo>
                        <a:pt x="675" y="3273"/>
                      </a:lnTo>
                      <a:lnTo>
                        <a:pt x="36" y="0"/>
                      </a:lnTo>
                      <a:lnTo>
                        <a:pt x="18" y="0"/>
                      </a:lnTo>
                      <a:lnTo>
                        <a:pt x="18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AU"/>
                </a:p>
              </p:txBody>
            </p:sp>
            <p:sp>
              <p:nvSpPr>
                <p:cNvPr id="10297" name="Freeform 57"/>
                <p:cNvSpPr>
                  <a:spLocks/>
                </p:cNvSpPr>
                <p:nvPr/>
              </p:nvSpPr>
              <p:spPr bwMode="hidden">
                <a:xfrm>
                  <a:off x="3822" y="1039"/>
                  <a:ext cx="1036" cy="3280"/>
                </a:xfrm>
                <a:custGeom>
                  <a:avLst/>
                  <a:gdLst/>
                  <a:ahLst/>
                  <a:cxnLst>
                    <a:cxn ang="0">
                      <a:pos x="23" y="0"/>
                    </a:cxn>
                    <a:cxn ang="0">
                      <a:pos x="0" y="5"/>
                    </a:cxn>
                    <a:cxn ang="0">
                      <a:pos x="994" y="3280"/>
                    </a:cxn>
                    <a:cxn ang="0">
                      <a:pos x="1036" y="3280"/>
                    </a:cxn>
                    <a:cxn ang="0">
                      <a:pos x="41" y="0"/>
                    </a:cxn>
                    <a:cxn ang="0">
                      <a:pos x="23" y="0"/>
                    </a:cxn>
                    <a:cxn ang="0">
                      <a:pos x="23" y="0"/>
                    </a:cxn>
                  </a:cxnLst>
                  <a:rect l="0" t="0" r="r" b="b"/>
                  <a:pathLst>
                    <a:path w="1036" h="3280">
                      <a:moveTo>
                        <a:pt x="23" y="0"/>
                      </a:moveTo>
                      <a:lnTo>
                        <a:pt x="0" y="5"/>
                      </a:lnTo>
                      <a:lnTo>
                        <a:pt x="994" y="3280"/>
                      </a:lnTo>
                      <a:lnTo>
                        <a:pt x="1036" y="3280"/>
                      </a:lnTo>
                      <a:lnTo>
                        <a:pt x="41" y="0"/>
                      </a:lnTo>
                      <a:lnTo>
                        <a:pt x="23" y="0"/>
                      </a:lnTo>
                      <a:lnTo>
                        <a:pt x="23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AU"/>
                </a:p>
              </p:txBody>
            </p:sp>
            <p:sp>
              <p:nvSpPr>
                <p:cNvPr id="10298" name="Freeform 58"/>
                <p:cNvSpPr>
                  <a:spLocks/>
                </p:cNvSpPr>
                <p:nvPr/>
              </p:nvSpPr>
              <p:spPr bwMode="hidden">
                <a:xfrm>
                  <a:off x="4137" y="1039"/>
                  <a:ext cx="1327" cy="3280"/>
                </a:xfrm>
                <a:custGeom>
                  <a:avLst/>
                  <a:gdLst/>
                  <a:ahLst/>
                  <a:cxnLst>
                    <a:cxn ang="0">
                      <a:pos x="20" y="0"/>
                    </a:cxn>
                    <a:cxn ang="0">
                      <a:pos x="0" y="7"/>
                    </a:cxn>
                    <a:cxn ang="0">
                      <a:pos x="1285" y="3280"/>
                    </a:cxn>
                    <a:cxn ang="0">
                      <a:pos x="1327" y="3280"/>
                    </a:cxn>
                    <a:cxn ang="0">
                      <a:pos x="43" y="0"/>
                    </a:cxn>
                    <a:cxn ang="0">
                      <a:pos x="20" y="0"/>
                    </a:cxn>
                    <a:cxn ang="0">
                      <a:pos x="20" y="0"/>
                    </a:cxn>
                  </a:cxnLst>
                  <a:rect l="0" t="0" r="r" b="b"/>
                  <a:pathLst>
                    <a:path w="1327" h="3280">
                      <a:moveTo>
                        <a:pt x="20" y="0"/>
                      </a:moveTo>
                      <a:lnTo>
                        <a:pt x="0" y="7"/>
                      </a:lnTo>
                      <a:lnTo>
                        <a:pt x="1285" y="3280"/>
                      </a:lnTo>
                      <a:lnTo>
                        <a:pt x="1327" y="3280"/>
                      </a:lnTo>
                      <a:lnTo>
                        <a:pt x="43" y="0"/>
                      </a:lnTo>
                      <a:lnTo>
                        <a:pt x="20" y="0"/>
                      </a:lnTo>
                      <a:lnTo>
                        <a:pt x="20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AU"/>
                </a:p>
              </p:txBody>
            </p:sp>
          </p:grpSp>
          <p:sp>
            <p:nvSpPr>
              <p:cNvPr id="10299" name="Freeform 59"/>
              <p:cNvSpPr>
                <a:spLocks/>
              </p:cNvSpPr>
              <p:nvPr userDrawn="1"/>
            </p:nvSpPr>
            <p:spPr bwMode="hidden">
              <a:xfrm>
                <a:off x="0" y="1039"/>
                <a:ext cx="1254" cy="2632"/>
              </a:xfrm>
              <a:custGeom>
                <a:avLst/>
                <a:gdLst/>
                <a:ahLst/>
                <a:cxnLst>
                  <a:cxn ang="0">
                    <a:pos x="1236" y="0"/>
                  </a:cxn>
                  <a:cxn ang="0">
                    <a:pos x="1212" y="0"/>
                  </a:cxn>
                  <a:cxn ang="0">
                    <a:pos x="0" y="2542"/>
                  </a:cxn>
                  <a:cxn ang="0">
                    <a:pos x="0" y="2632"/>
                  </a:cxn>
                  <a:cxn ang="0">
                    <a:pos x="1254" y="7"/>
                  </a:cxn>
                  <a:cxn ang="0">
                    <a:pos x="1236" y="0"/>
                  </a:cxn>
                  <a:cxn ang="0">
                    <a:pos x="1236" y="0"/>
                  </a:cxn>
                </a:cxnLst>
                <a:rect l="0" t="0" r="r" b="b"/>
                <a:pathLst>
                  <a:path w="1254" h="2632">
                    <a:moveTo>
                      <a:pt x="1236" y="0"/>
                    </a:moveTo>
                    <a:lnTo>
                      <a:pt x="1212" y="0"/>
                    </a:lnTo>
                    <a:lnTo>
                      <a:pt x="0" y="2542"/>
                    </a:lnTo>
                    <a:lnTo>
                      <a:pt x="0" y="2632"/>
                    </a:lnTo>
                    <a:lnTo>
                      <a:pt x="1254" y="7"/>
                    </a:lnTo>
                    <a:lnTo>
                      <a:pt x="1236" y="0"/>
                    </a:lnTo>
                    <a:lnTo>
                      <a:pt x="123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6980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10300" name="Freeform 60"/>
              <p:cNvSpPr>
                <a:spLocks/>
              </p:cNvSpPr>
              <p:nvPr userDrawn="1"/>
            </p:nvSpPr>
            <p:spPr bwMode="hidden">
              <a:xfrm>
                <a:off x="0" y="1039"/>
                <a:ext cx="948" cy="1676"/>
              </a:xfrm>
              <a:custGeom>
                <a:avLst/>
                <a:gdLst/>
                <a:ahLst/>
                <a:cxnLst>
                  <a:cxn ang="0">
                    <a:pos x="930" y="0"/>
                  </a:cxn>
                  <a:cxn ang="0">
                    <a:pos x="906" y="0"/>
                  </a:cxn>
                  <a:cxn ang="0">
                    <a:pos x="0" y="1593"/>
                  </a:cxn>
                  <a:cxn ang="0">
                    <a:pos x="0" y="1676"/>
                  </a:cxn>
                  <a:cxn ang="0">
                    <a:pos x="948" y="5"/>
                  </a:cxn>
                  <a:cxn ang="0">
                    <a:pos x="930" y="0"/>
                  </a:cxn>
                  <a:cxn ang="0">
                    <a:pos x="930" y="0"/>
                  </a:cxn>
                </a:cxnLst>
                <a:rect l="0" t="0" r="r" b="b"/>
                <a:pathLst>
                  <a:path w="948" h="1676">
                    <a:moveTo>
                      <a:pt x="930" y="0"/>
                    </a:moveTo>
                    <a:lnTo>
                      <a:pt x="906" y="0"/>
                    </a:lnTo>
                    <a:lnTo>
                      <a:pt x="0" y="1593"/>
                    </a:lnTo>
                    <a:lnTo>
                      <a:pt x="0" y="1676"/>
                    </a:lnTo>
                    <a:lnTo>
                      <a:pt x="948" y="5"/>
                    </a:lnTo>
                    <a:lnTo>
                      <a:pt x="930" y="0"/>
                    </a:lnTo>
                    <a:lnTo>
                      <a:pt x="93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10301" name="Freeform 61"/>
              <p:cNvSpPr>
                <a:spLocks/>
              </p:cNvSpPr>
              <p:nvPr userDrawn="1"/>
            </p:nvSpPr>
            <p:spPr bwMode="hidden">
              <a:xfrm>
                <a:off x="0" y="1039"/>
                <a:ext cx="629" cy="937"/>
              </a:xfrm>
              <a:custGeom>
                <a:avLst/>
                <a:gdLst/>
                <a:ahLst/>
                <a:cxnLst>
                  <a:cxn ang="0">
                    <a:pos x="606" y="0"/>
                  </a:cxn>
                  <a:cxn ang="0">
                    <a:pos x="582" y="0"/>
                  </a:cxn>
                  <a:cxn ang="0">
                    <a:pos x="0" y="871"/>
                  </a:cxn>
                  <a:cxn ang="0">
                    <a:pos x="0" y="937"/>
                  </a:cxn>
                  <a:cxn ang="0">
                    <a:pos x="629" y="4"/>
                  </a:cxn>
                  <a:cxn ang="0">
                    <a:pos x="606" y="0"/>
                  </a:cxn>
                  <a:cxn ang="0">
                    <a:pos x="606" y="0"/>
                  </a:cxn>
                </a:cxnLst>
                <a:rect l="0" t="0" r="r" b="b"/>
                <a:pathLst>
                  <a:path w="629" h="937">
                    <a:moveTo>
                      <a:pt x="606" y="0"/>
                    </a:moveTo>
                    <a:lnTo>
                      <a:pt x="582" y="0"/>
                    </a:lnTo>
                    <a:lnTo>
                      <a:pt x="0" y="871"/>
                    </a:lnTo>
                    <a:lnTo>
                      <a:pt x="0" y="937"/>
                    </a:lnTo>
                    <a:lnTo>
                      <a:pt x="629" y="4"/>
                    </a:lnTo>
                    <a:lnTo>
                      <a:pt x="606" y="0"/>
                    </a:lnTo>
                    <a:lnTo>
                      <a:pt x="60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10302" name="Freeform 62"/>
              <p:cNvSpPr>
                <a:spLocks/>
              </p:cNvSpPr>
              <p:nvPr userDrawn="1"/>
            </p:nvSpPr>
            <p:spPr bwMode="hidden">
              <a:xfrm>
                <a:off x="0" y="1039"/>
                <a:ext cx="305" cy="427"/>
              </a:xfrm>
              <a:custGeom>
                <a:avLst/>
                <a:gdLst/>
                <a:ahLst/>
                <a:cxnLst>
                  <a:cxn ang="0">
                    <a:pos x="282" y="0"/>
                  </a:cxn>
                  <a:cxn ang="0">
                    <a:pos x="252" y="0"/>
                  </a:cxn>
                  <a:cxn ang="0">
                    <a:pos x="0" y="361"/>
                  </a:cxn>
                  <a:cxn ang="0">
                    <a:pos x="0" y="427"/>
                  </a:cxn>
                  <a:cxn ang="0">
                    <a:pos x="305" y="5"/>
                  </a:cxn>
                  <a:cxn ang="0">
                    <a:pos x="282" y="0"/>
                  </a:cxn>
                  <a:cxn ang="0">
                    <a:pos x="282" y="0"/>
                  </a:cxn>
                </a:cxnLst>
                <a:rect l="0" t="0" r="r" b="b"/>
                <a:pathLst>
                  <a:path w="305" h="427">
                    <a:moveTo>
                      <a:pt x="282" y="0"/>
                    </a:moveTo>
                    <a:lnTo>
                      <a:pt x="252" y="0"/>
                    </a:lnTo>
                    <a:lnTo>
                      <a:pt x="0" y="361"/>
                    </a:lnTo>
                    <a:lnTo>
                      <a:pt x="0" y="427"/>
                    </a:lnTo>
                    <a:lnTo>
                      <a:pt x="305" y="5"/>
                    </a:lnTo>
                    <a:lnTo>
                      <a:pt x="282" y="0"/>
                    </a:lnTo>
                    <a:lnTo>
                      <a:pt x="282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10303" name="Freeform 63"/>
              <p:cNvSpPr>
                <a:spLocks/>
              </p:cNvSpPr>
              <p:nvPr userDrawn="1"/>
            </p:nvSpPr>
            <p:spPr bwMode="hidden">
              <a:xfrm>
                <a:off x="4481" y="1039"/>
                <a:ext cx="1277" cy="2686"/>
              </a:xfrm>
              <a:custGeom>
                <a:avLst/>
                <a:gdLst/>
                <a:ahLst/>
                <a:cxnLst>
                  <a:cxn ang="0">
                    <a:pos x="41" y="0"/>
                  </a:cxn>
                  <a:cxn ang="0">
                    <a:pos x="17" y="0"/>
                  </a:cxn>
                  <a:cxn ang="0">
                    <a:pos x="0" y="4"/>
                  </a:cxn>
                  <a:cxn ang="0">
                    <a:pos x="1277" y="2686"/>
                  </a:cxn>
                  <a:cxn ang="0">
                    <a:pos x="1277" y="2596"/>
                  </a:cxn>
                  <a:cxn ang="0">
                    <a:pos x="41" y="0"/>
                  </a:cxn>
                  <a:cxn ang="0">
                    <a:pos x="41" y="0"/>
                  </a:cxn>
                </a:cxnLst>
                <a:rect l="0" t="0" r="r" b="b"/>
                <a:pathLst>
                  <a:path w="1277" h="2686">
                    <a:moveTo>
                      <a:pt x="41" y="0"/>
                    </a:moveTo>
                    <a:lnTo>
                      <a:pt x="17" y="0"/>
                    </a:lnTo>
                    <a:lnTo>
                      <a:pt x="0" y="4"/>
                    </a:lnTo>
                    <a:lnTo>
                      <a:pt x="1277" y="2686"/>
                    </a:lnTo>
                    <a:lnTo>
                      <a:pt x="1277" y="2596"/>
                    </a:lnTo>
                    <a:lnTo>
                      <a:pt x="41" y="0"/>
                    </a:lnTo>
                    <a:lnTo>
                      <a:pt x="41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6980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10304" name="Freeform 64"/>
              <p:cNvSpPr>
                <a:spLocks/>
              </p:cNvSpPr>
              <p:nvPr userDrawn="1"/>
            </p:nvSpPr>
            <p:spPr bwMode="hidden">
              <a:xfrm>
                <a:off x="4770" y="1039"/>
                <a:ext cx="988" cy="1730"/>
              </a:xfrm>
              <a:custGeom>
                <a:avLst/>
                <a:gdLst/>
                <a:ahLst/>
                <a:cxnLst>
                  <a:cxn ang="0">
                    <a:pos x="16" y="0"/>
                  </a:cxn>
                  <a:cxn ang="0">
                    <a:pos x="0" y="7"/>
                  </a:cxn>
                  <a:cxn ang="0">
                    <a:pos x="988" y="1730"/>
                  </a:cxn>
                  <a:cxn ang="0">
                    <a:pos x="988" y="1653"/>
                  </a:cxn>
                  <a:cxn ang="0">
                    <a:pos x="40" y="0"/>
                  </a:cxn>
                  <a:cxn ang="0">
                    <a:pos x="16" y="0"/>
                  </a:cxn>
                  <a:cxn ang="0">
                    <a:pos x="16" y="0"/>
                  </a:cxn>
                </a:cxnLst>
                <a:rect l="0" t="0" r="r" b="b"/>
                <a:pathLst>
                  <a:path w="988" h="1730">
                    <a:moveTo>
                      <a:pt x="16" y="0"/>
                    </a:moveTo>
                    <a:lnTo>
                      <a:pt x="0" y="7"/>
                    </a:lnTo>
                    <a:lnTo>
                      <a:pt x="988" y="1730"/>
                    </a:lnTo>
                    <a:lnTo>
                      <a:pt x="988" y="1653"/>
                    </a:lnTo>
                    <a:lnTo>
                      <a:pt x="40" y="0"/>
                    </a:lnTo>
                    <a:lnTo>
                      <a:pt x="16" y="0"/>
                    </a:lnTo>
                    <a:lnTo>
                      <a:pt x="1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10305" name="Freeform 65"/>
              <p:cNvSpPr>
                <a:spLocks/>
              </p:cNvSpPr>
              <p:nvPr userDrawn="1"/>
            </p:nvSpPr>
            <p:spPr bwMode="hidden">
              <a:xfrm>
                <a:off x="5088" y="1039"/>
                <a:ext cx="670" cy="997"/>
              </a:xfrm>
              <a:custGeom>
                <a:avLst/>
                <a:gdLst/>
                <a:ahLst/>
                <a:cxnLst>
                  <a:cxn ang="0">
                    <a:pos x="22" y="0"/>
                  </a:cxn>
                  <a:cxn ang="0">
                    <a:pos x="0" y="4"/>
                  </a:cxn>
                  <a:cxn ang="0">
                    <a:pos x="670" y="997"/>
                  </a:cxn>
                  <a:cxn ang="0">
                    <a:pos x="670" y="925"/>
                  </a:cxn>
                  <a:cxn ang="0">
                    <a:pos x="46" y="0"/>
                  </a:cxn>
                  <a:cxn ang="0">
                    <a:pos x="22" y="0"/>
                  </a:cxn>
                  <a:cxn ang="0">
                    <a:pos x="22" y="0"/>
                  </a:cxn>
                </a:cxnLst>
                <a:rect l="0" t="0" r="r" b="b"/>
                <a:pathLst>
                  <a:path w="670" h="997">
                    <a:moveTo>
                      <a:pt x="22" y="0"/>
                    </a:moveTo>
                    <a:lnTo>
                      <a:pt x="0" y="4"/>
                    </a:lnTo>
                    <a:lnTo>
                      <a:pt x="670" y="997"/>
                    </a:lnTo>
                    <a:lnTo>
                      <a:pt x="670" y="925"/>
                    </a:lnTo>
                    <a:lnTo>
                      <a:pt x="46" y="0"/>
                    </a:lnTo>
                    <a:lnTo>
                      <a:pt x="22" y="0"/>
                    </a:lnTo>
                    <a:lnTo>
                      <a:pt x="22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10306" name="Freeform 66"/>
              <p:cNvSpPr>
                <a:spLocks/>
              </p:cNvSpPr>
              <p:nvPr userDrawn="1"/>
            </p:nvSpPr>
            <p:spPr bwMode="hidden">
              <a:xfrm>
                <a:off x="5412" y="1039"/>
                <a:ext cx="346" cy="487"/>
              </a:xfrm>
              <a:custGeom>
                <a:avLst/>
                <a:gdLst/>
                <a:ahLst/>
                <a:cxnLst>
                  <a:cxn ang="0">
                    <a:pos x="22" y="0"/>
                  </a:cxn>
                  <a:cxn ang="0">
                    <a:pos x="0" y="7"/>
                  </a:cxn>
                  <a:cxn ang="0">
                    <a:pos x="346" y="487"/>
                  </a:cxn>
                  <a:cxn ang="0">
                    <a:pos x="346" y="415"/>
                  </a:cxn>
                  <a:cxn ang="0">
                    <a:pos x="46" y="0"/>
                  </a:cxn>
                  <a:cxn ang="0">
                    <a:pos x="22" y="0"/>
                  </a:cxn>
                  <a:cxn ang="0">
                    <a:pos x="22" y="0"/>
                  </a:cxn>
                </a:cxnLst>
                <a:rect l="0" t="0" r="r" b="b"/>
                <a:pathLst>
                  <a:path w="346" h="487">
                    <a:moveTo>
                      <a:pt x="22" y="0"/>
                    </a:moveTo>
                    <a:lnTo>
                      <a:pt x="0" y="7"/>
                    </a:lnTo>
                    <a:lnTo>
                      <a:pt x="346" y="487"/>
                    </a:lnTo>
                    <a:lnTo>
                      <a:pt x="346" y="415"/>
                    </a:lnTo>
                    <a:lnTo>
                      <a:pt x="46" y="0"/>
                    </a:lnTo>
                    <a:lnTo>
                      <a:pt x="22" y="0"/>
                    </a:lnTo>
                    <a:lnTo>
                      <a:pt x="22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</p:grpSp>
      </p:grpSp>
      <p:sp>
        <p:nvSpPr>
          <p:cNvPr id="10307" name="Rectangle 67"/>
          <p:cNvSpPr>
            <a:spLocks noGrp="1" noChangeArrowheads="1"/>
          </p:cNvSpPr>
          <p:nvPr>
            <p:ph type="title"/>
          </p:nvPr>
        </p:nvSpPr>
        <p:spPr bwMode="auto">
          <a:xfrm>
            <a:off x="455613" y="273050"/>
            <a:ext cx="822642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en-AU" smtClean="0"/>
              <a:t>Click to edit Master title style</a:t>
            </a:r>
          </a:p>
        </p:txBody>
      </p:sp>
      <p:sp>
        <p:nvSpPr>
          <p:cNvPr id="10308" name="Rectangle 6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5613" y="6242050"/>
            <a:ext cx="2130425" cy="47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10309" name="Rectangle 6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2050"/>
            <a:ext cx="2895600" cy="47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10310" name="Rectangle 7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2050"/>
            <a:ext cx="2130425" cy="47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fld id="{3FDAE0CC-76E4-4A6D-9D6E-C91CB3EAD315}" type="slidenum">
              <a:rPr lang="en-AU"/>
              <a:pPr>
                <a:defRPr/>
              </a:pPr>
              <a:t>‹#›</a:t>
            </a:fld>
            <a:endParaRPr lang="en-AU"/>
          </a:p>
        </p:txBody>
      </p:sp>
      <p:sp>
        <p:nvSpPr>
          <p:cNvPr id="10311" name="Rectangle 71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5613" y="1598613"/>
            <a:ext cx="8226425" cy="4497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90" r:id="rId1"/>
    <p:sldLayoutId id="2147483778" r:id="rId2"/>
    <p:sldLayoutId id="2147483779" r:id="rId3"/>
    <p:sldLayoutId id="2147483780" r:id="rId4"/>
    <p:sldLayoutId id="2147483781" r:id="rId5"/>
    <p:sldLayoutId id="2147483782" r:id="rId6"/>
    <p:sldLayoutId id="2147483783" r:id="rId7"/>
    <p:sldLayoutId id="2147483784" r:id="rId8"/>
    <p:sldLayoutId id="2147483785" r:id="rId9"/>
    <p:sldLayoutId id="2147483786" r:id="rId10"/>
    <p:sldLayoutId id="2147483787" r:id="rId11"/>
    <p:sldLayoutId id="2147483788" r:id="rId12"/>
    <p:sldLayoutId id="2147483789" r:id="rId13"/>
    <p:sldLayoutId id="2147483791" r:id="rId14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115000"/>
        <a:buFont typeface="Wingdings" pitchFamily="2" charset="2"/>
        <a:buChar char="§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§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115000"/>
        <a:buFont typeface="Wingdings" pitchFamily="2" charset="2"/>
        <a:buChar char="§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115000"/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115000"/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115000"/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115000"/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115000"/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www.randomhouse.com.au/Books/TRASH/9781849920568/Paperback/" TargetMode="External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://www.walkerbooks.com.au/Books/Exposure-9781406306491?view=zoomCover" TargetMode="External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http://www.walkerbooks.com.au/Books/Mirror-9781406309140?view=zoomCover" TargetMode="Externa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hyperlink" Target="http://www.allenandunwin.com/default.aspx?page=94&amp;book=9780747598626" TargetMode="External"/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hyperlink" Target="http://www.allenandunwin.com/default.aspx?page=94&amp;book=9781741756586" TargetMode="External"/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hyperlink" Target="http://www.allenandunwin.com/default.aspx?page=94&amp;book=9781742371160" TargetMode="External"/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3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hyperlink" Target="http://www.allenandunwin.com/default.aspx?page=94&amp;book=9781742375380" TargetMode="External"/><Relationship Id="rId1" Type="http://schemas.openxmlformats.org/officeDocument/2006/relationships/slideLayout" Target="../slideLayouts/slideLayout13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hyperlink" Target="http://www.allenandunwin.com/default.aspx?page=94&amp;book=9781742372358" TargetMode="Externa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3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hyperlink" Target="http://www.panmacmillan.com.au/cover2/9780330424202.jpg" TargetMode="External"/><Relationship Id="rId1" Type="http://schemas.openxmlformats.org/officeDocument/2006/relationships/slideLayout" Target="../slideLayouts/slideLayout13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hyperlink" Target="http://www.allenandunwin.com/default.aspx?page=94&amp;book=9781742374109" TargetMode="External"/><Relationship Id="rId1" Type="http://schemas.openxmlformats.org/officeDocument/2006/relationships/slideLayout" Target="../slideLayouts/slideLayout13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hyperlink" Target="http://www.allenandunwin.com/default.aspx?page=94&amp;book=9781742373843" TargetMode="External"/><Relationship Id="rId1" Type="http://schemas.openxmlformats.org/officeDocument/2006/relationships/slideLayout" Target="../slideLayouts/slideLayout13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hyperlink" Target="http://www.allenandunwin.com/default.aspx?page=94&amp;book=9781741756401" TargetMode="External"/><Relationship Id="rId1" Type="http://schemas.openxmlformats.org/officeDocument/2006/relationships/slideLayout" Target="../slideLayouts/slideLayout13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3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13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13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13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13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hyperlink" Target="http://browseinside.harpercollins.com.au/index.aspx?isbn13=9780006551799" TargetMode="External"/><Relationship Id="rId1" Type="http://schemas.openxmlformats.org/officeDocument/2006/relationships/slideLayout" Target="../slideLayouts/slideLayout1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13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1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13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hyperlink" Target="http://www.uqp.uq.edu.au/Book.aspx/850/Town" TargetMode="External"/><Relationship Id="rId1" Type="http://schemas.openxmlformats.org/officeDocument/2006/relationships/slideLayout" Target="../slideLayouts/slideLayout13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hyperlink" Target="http://images.google.com/imgres?imgurl=http://www.whsmith.co.uk/Images/Products%255C746%255C090%255C9780746090824_m_f.jpg&amp;imgrefurl=http://www.whsmith.co.uk/CatalogAndSearch/ProductDetails.aspx%3FproductID%3D9780746090824&amp;usg=__B87eLjNKANGSemXkKIidhlDJdhU=&amp;h=227&amp;w=150&amp;sz=11&amp;hl=en&amp;start=12&amp;zoom=1&amp;itbs=1&amp;tbnid=jXhY181mSaRQbM:&amp;tbnh=108&amp;tbnw=71&amp;prev=/images%3Fq%3Dlobster%2Bboy%2Bphilbrick%26hl%3Den%26sa%3DG%26gbv%3D2%26tbm%3Disch&amp;ei=VrabTaDMJ8ik4QbFq9CCBw" TargetMode="Externa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AU" dirty="0" smtClean="0"/>
              <a:t>Is there a canon for Young </a:t>
            </a:r>
            <a:r>
              <a:rPr lang="en-AU" dirty="0" smtClean="0"/>
              <a:t>A</a:t>
            </a:r>
            <a:r>
              <a:rPr lang="en-AU" dirty="0" smtClean="0"/>
              <a:t>dult literature?</a:t>
            </a:r>
            <a:endParaRPr lang="en-AU" dirty="0" smtClean="0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>
              <a:defRPr/>
            </a:pPr>
            <a:endParaRPr lang="en-AU" dirty="0" smtClean="0"/>
          </a:p>
          <a:p>
            <a:pPr eaLnBrk="1" hangingPunct="1">
              <a:defRPr/>
            </a:pPr>
            <a:r>
              <a:rPr lang="en-AU" dirty="0" smtClean="0"/>
              <a:t>Helen </a:t>
            </a:r>
            <a:r>
              <a:rPr lang="en-AU" dirty="0" smtClean="0"/>
              <a:t>Sykes</a:t>
            </a:r>
          </a:p>
          <a:p>
            <a:pPr eaLnBrk="1" hangingPunct="1">
              <a:defRPr/>
            </a:pPr>
            <a:endParaRPr lang="en-AU" dirty="0" smtClean="0"/>
          </a:p>
          <a:p>
            <a:pPr eaLnBrk="1" hangingPunct="1">
              <a:defRPr/>
            </a:pPr>
            <a:r>
              <a:rPr lang="en-AU" dirty="0" smtClean="0"/>
              <a:t>IFTE </a:t>
            </a:r>
            <a:r>
              <a:rPr lang="en-AU" dirty="0" smtClean="0"/>
              <a:t>Conference </a:t>
            </a:r>
            <a:r>
              <a:rPr lang="en-AU" dirty="0" smtClean="0"/>
              <a:t>Auckland 2011</a:t>
            </a:r>
            <a:endParaRPr lang="en-A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More recent ‘classics’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AU" dirty="0" smtClean="0"/>
              <a:t>So Much to Tell You</a:t>
            </a:r>
          </a:p>
          <a:p>
            <a:r>
              <a:rPr lang="en-AU" dirty="0" smtClean="0"/>
              <a:t>Tomorrow When the War Began</a:t>
            </a:r>
          </a:p>
          <a:p>
            <a:r>
              <a:rPr lang="en-AU" dirty="0" smtClean="0"/>
              <a:t>Unreal</a:t>
            </a:r>
          </a:p>
          <a:p>
            <a:r>
              <a:rPr lang="en-AU" dirty="0" smtClean="0"/>
              <a:t>Strange Objects</a:t>
            </a:r>
          </a:p>
          <a:p>
            <a:r>
              <a:rPr lang="en-AU" dirty="0" smtClean="0"/>
              <a:t>The Chocolate War</a:t>
            </a:r>
          </a:p>
          <a:p>
            <a:r>
              <a:rPr lang="en-AU" dirty="0" err="1" smtClean="0"/>
              <a:t>Breaktime</a:t>
            </a:r>
            <a:endParaRPr lang="en-AU" dirty="0" smtClean="0"/>
          </a:p>
          <a:p>
            <a:r>
              <a:rPr lang="en-AU" dirty="0" smtClean="0"/>
              <a:t>Holes</a:t>
            </a:r>
            <a:endParaRPr lang="en-AU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AU" dirty="0" smtClean="0"/>
              <a:t>The Changeover</a:t>
            </a:r>
          </a:p>
          <a:p>
            <a:r>
              <a:rPr lang="en-AU" dirty="0" smtClean="0"/>
              <a:t>Memory</a:t>
            </a:r>
            <a:endParaRPr lang="en-AU" dirty="0" smtClean="0"/>
          </a:p>
          <a:p>
            <a:endParaRPr lang="en-AU" dirty="0" smtClean="0"/>
          </a:p>
          <a:p>
            <a:r>
              <a:rPr lang="en-AU" dirty="0" smtClean="0"/>
              <a:t>The </a:t>
            </a:r>
            <a:r>
              <a:rPr lang="en-AU" dirty="0" err="1" smtClean="0"/>
              <a:t>Watertower</a:t>
            </a:r>
            <a:endParaRPr lang="en-AU" dirty="0" smtClean="0"/>
          </a:p>
          <a:p>
            <a:r>
              <a:rPr lang="en-AU" dirty="0" smtClean="0"/>
              <a:t>The Rabbits</a:t>
            </a:r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 sz="quarter"/>
          </p:nvPr>
        </p:nvSpPr>
        <p:spPr/>
        <p:txBody>
          <a:bodyPr/>
          <a:lstStyle/>
          <a:p>
            <a:r>
              <a:rPr lang="en-AU" dirty="0" smtClean="0"/>
              <a:t>Some of the most exciting recent titles</a:t>
            </a:r>
            <a:endParaRPr lang="en-AU" dirty="0"/>
          </a:p>
        </p:txBody>
      </p:sp>
      <p:sp>
        <p:nvSpPr>
          <p:cNvPr id="5" name="Subtitle 4"/>
          <p:cNvSpPr>
            <a:spLocks noGrp="1"/>
          </p:cNvSpPr>
          <p:nvPr>
            <p:ph type="subTitle" sz="quarter" idx="1"/>
          </p:nvPr>
        </p:nvSpPr>
        <p:spPr/>
        <p:txBody>
          <a:bodyPr/>
          <a:lstStyle/>
          <a:p>
            <a:endParaRPr lang="en-A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AU" sz="4000" dirty="0" smtClean="0"/>
              <a:t>Wordless picture book</a:t>
            </a:r>
            <a:r>
              <a:rPr lang="en-AU" sz="4000" i="1" dirty="0" smtClean="0"/>
              <a:t/>
            </a:r>
            <a:br>
              <a:rPr lang="en-AU" sz="4000" i="1" dirty="0" smtClean="0"/>
            </a:br>
            <a:endParaRPr lang="en-US" sz="4000" i="1" dirty="0" smtClean="0"/>
          </a:p>
        </p:txBody>
      </p:sp>
      <p:sp>
        <p:nvSpPr>
          <p:cNvPr id="31748" name="Rectangle 4"/>
          <p:cNvSpPr>
            <a:spLocks noGrp="1" noRot="1" noChangeArrowheads="1"/>
          </p:cNvSpPr>
          <p:nvPr>
            <p:ph type="body" sz="half" idx="2"/>
          </p:nvPr>
        </p:nvSpPr>
        <p:spPr>
          <a:xfrm>
            <a:off x="4651375" y="1600200"/>
            <a:ext cx="4191000" cy="4498975"/>
          </a:xfrm>
        </p:spPr>
        <p:txBody>
          <a:bodyPr/>
          <a:lstStyle/>
          <a:p>
            <a:pPr algn="ctr" eaLnBrk="1" hangingPunct="1">
              <a:buFont typeface="Arial" charset="0"/>
              <a:buNone/>
              <a:defRPr/>
            </a:pPr>
            <a:endParaRPr lang="en-US" sz="4400" dirty="0" smtClean="0"/>
          </a:p>
          <a:p>
            <a:pPr algn="ctr" eaLnBrk="1" hangingPunct="1">
              <a:buFont typeface="Arial" charset="0"/>
              <a:buNone/>
              <a:defRPr/>
            </a:pPr>
            <a:r>
              <a:rPr lang="en-US" sz="4400" dirty="0" smtClean="0"/>
              <a:t> </a:t>
            </a:r>
          </a:p>
          <a:p>
            <a:pPr algn="ctr" eaLnBrk="1" hangingPunct="1">
              <a:buFont typeface="Arial" charset="0"/>
              <a:buNone/>
              <a:defRPr/>
            </a:pPr>
            <a:r>
              <a:rPr lang="en-US" sz="4400" dirty="0" smtClean="0">
                <a:solidFill>
                  <a:schemeClr val="tx2">
                    <a:lumMod val="50000"/>
                  </a:schemeClr>
                </a:solidFill>
              </a:rPr>
              <a:t>The Arrival</a:t>
            </a:r>
          </a:p>
          <a:p>
            <a:pPr algn="ctr" eaLnBrk="1" hangingPunct="1">
              <a:buFont typeface="Arial" charset="0"/>
              <a:buNone/>
              <a:defRPr/>
            </a:pPr>
            <a:endParaRPr lang="en-US" sz="4400" dirty="0" smtClean="0">
              <a:solidFill>
                <a:schemeClr val="tx2">
                  <a:lumMod val="50000"/>
                </a:schemeClr>
              </a:solidFill>
            </a:endParaRPr>
          </a:p>
          <a:p>
            <a:pPr algn="ctr" eaLnBrk="1" hangingPunct="1">
              <a:buFont typeface="Arial" charset="0"/>
              <a:buNone/>
              <a:defRPr/>
            </a:pPr>
            <a:r>
              <a:rPr lang="en-US" sz="4400" dirty="0" smtClean="0">
                <a:solidFill>
                  <a:schemeClr val="tx2">
                    <a:lumMod val="50000"/>
                  </a:schemeClr>
                </a:solidFill>
              </a:rPr>
              <a:t>   by Shaun </a:t>
            </a:r>
            <a:r>
              <a:rPr lang="en-US" sz="4400" dirty="0" smtClean="0">
                <a:solidFill>
                  <a:schemeClr val="tx2">
                    <a:lumMod val="50000"/>
                  </a:schemeClr>
                </a:solidFill>
              </a:rPr>
              <a:t>Tan</a:t>
            </a:r>
          </a:p>
        </p:txBody>
      </p:sp>
      <p:pic>
        <p:nvPicPr>
          <p:cNvPr id="45060" name="Content Placeholder 4" descr="the-arrival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67544" y="846000"/>
            <a:ext cx="4698671" cy="6012000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4" name="Picture 4" descr="the-arrival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27313" y="1412875"/>
            <a:ext cx="3429000" cy="44291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9" name="Picture 5" descr="the-arrival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00338" y="981075"/>
            <a:ext cx="3429000" cy="44291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AU" dirty="0" smtClean="0"/>
              <a:t>Picture books for older readers</a:t>
            </a:r>
            <a:endParaRPr lang="en-AU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>
              <a:defRPr/>
            </a:pPr>
            <a:r>
              <a:rPr lang="en-AU" dirty="0" smtClean="0">
                <a:solidFill>
                  <a:schemeClr val="tx2">
                    <a:lumMod val="50000"/>
                  </a:schemeClr>
                </a:solidFill>
              </a:rPr>
              <a:t>The Island</a:t>
            </a:r>
          </a:p>
          <a:p>
            <a:pPr>
              <a:defRPr/>
            </a:pPr>
            <a:endParaRPr lang="en-AU" dirty="0" smtClean="0">
              <a:solidFill>
                <a:schemeClr val="tx2">
                  <a:lumMod val="50000"/>
                </a:schemeClr>
              </a:solidFill>
            </a:endParaRPr>
          </a:p>
          <a:p>
            <a:pPr>
              <a:defRPr/>
            </a:pPr>
            <a:r>
              <a:rPr lang="en-AU" dirty="0" smtClean="0">
                <a:solidFill>
                  <a:schemeClr val="tx2">
                    <a:lumMod val="50000"/>
                  </a:schemeClr>
                </a:solidFill>
              </a:rPr>
              <a:t>b</a:t>
            </a:r>
            <a:r>
              <a:rPr lang="en-AU" dirty="0" smtClean="0">
                <a:solidFill>
                  <a:schemeClr val="tx2">
                    <a:lumMod val="50000"/>
                  </a:schemeClr>
                </a:solidFill>
              </a:rPr>
              <a:t>y Armin </a:t>
            </a:r>
            <a:r>
              <a:rPr lang="en-AU" dirty="0" err="1" smtClean="0">
                <a:solidFill>
                  <a:schemeClr val="tx2">
                    <a:lumMod val="50000"/>
                  </a:schemeClr>
                </a:solidFill>
              </a:rPr>
              <a:t>Greder</a:t>
            </a:r>
            <a:endParaRPr lang="en-AU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46084" name="Content Placeholder 4" descr="resized_9781741752663_224_297_FitSquare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71500" y="1857375"/>
            <a:ext cx="3370263" cy="4859338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AU" dirty="0" smtClean="0"/>
              <a:t>Significant use of visual text</a:t>
            </a:r>
            <a:endParaRPr lang="en-AU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/>
        <p:txBody>
          <a:bodyPr/>
          <a:lstStyle/>
          <a:p>
            <a:pPr>
              <a:defRPr/>
            </a:pPr>
            <a:r>
              <a:rPr lang="en-AU" dirty="0" smtClean="0">
                <a:solidFill>
                  <a:schemeClr val="tx2">
                    <a:lumMod val="50000"/>
                  </a:schemeClr>
                </a:solidFill>
              </a:rPr>
              <a:t>The Invention of Hugo </a:t>
            </a:r>
            <a:r>
              <a:rPr lang="en-AU" dirty="0" err="1" smtClean="0">
                <a:solidFill>
                  <a:schemeClr val="tx2">
                    <a:lumMod val="50000"/>
                  </a:schemeClr>
                </a:solidFill>
              </a:rPr>
              <a:t>Cabret</a:t>
            </a:r>
            <a:endParaRPr lang="en-AU" dirty="0" smtClean="0">
              <a:solidFill>
                <a:schemeClr val="tx2">
                  <a:lumMod val="50000"/>
                </a:schemeClr>
              </a:solidFill>
            </a:endParaRPr>
          </a:p>
          <a:p>
            <a:pPr>
              <a:defRPr/>
            </a:pPr>
            <a:endParaRPr lang="en-AU" dirty="0" smtClean="0">
              <a:solidFill>
                <a:schemeClr val="tx2">
                  <a:lumMod val="50000"/>
                </a:schemeClr>
              </a:solidFill>
            </a:endParaRPr>
          </a:p>
          <a:p>
            <a:pPr>
              <a:defRPr/>
            </a:pPr>
            <a:r>
              <a:rPr lang="en-AU" dirty="0" smtClean="0">
                <a:solidFill>
                  <a:schemeClr val="tx2">
                    <a:lumMod val="50000"/>
                  </a:schemeClr>
                </a:solidFill>
              </a:rPr>
              <a:t>b</a:t>
            </a:r>
            <a:r>
              <a:rPr lang="en-AU" dirty="0" smtClean="0">
                <a:solidFill>
                  <a:schemeClr val="tx2">
                    <a:lumMod val="50000"/>
                  </a:schemeClr>
                </a:solidFill>
              </a:rPr>
              <a:t>y Brian </a:t>
            </a:r>
            <a:r>
              <a:rPr lang="en-AU" dirty="0" smtClean="0">
                <a:solidFill>
                  <a:schemeClr val="tx2">
                    <a:lumMod val="50000"/>
                  </a:schemeClr>
                </a:solidFill>
              </a:rPr>
              <a:t>Selznick</a:t>
            </a:r>
            <a:endParaRPr lang="en-AU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47108" name="Picture 4" descr="brian_bio_cover1"/>
          <p:cNvPicPr>
            <a:picLocks noGrp="1" noChangeAspect="1" noChangeArrowheads="1"/>
          </p:cNvPicPr>
          <p:nvPr>
            <p:ph type="clipArt"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572125" y="1928813"/>
            <a:ext cx="2322513" cy="3455987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AU" dirty="0" smtClean="0"/>
              <a:t>A perfect class set novel </a:t>
            </a:r>
            <a:br>
              <a:rPr lang="en-AU" dirty="0" smtClean="0"/>
            </a:br>
            <a:r>
              <a:rPr lang="en-AU" dirty="0" smtClean="0"/>
              <a:t>Years 7 to 9</a:t>
            </a:r>
            <a:endParaRPr lang="en-AU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/>
        <p:txBody>
          <a:bodyPr/>
          <a:lstStyle/>
          <a:p>
            <a:pPr>
              <a:defRPr/>
            </a:pPr>
            <a:r>
              <a:rPr lang="en-AU" sz="4000" dirty="0" smtClean="0">
                <a:solidFill>
                  <a:schemeClr val="tx2">
                    <a:lumMod val="50000"/>
                  </a:schemeClr>
                </a:solidFill>
              </a:rPr>
              <a:t>Trash</a:t>
            </a:r>
            <a:endParaRPr lang="en-AU" sz="4000" dirty="0" smtClean="0">
              <a:solidFill>
                <a:schemeClr val="tx2">
                  <a:lumMod val="50000"/>
                </a:schemeClr>
              </a:solidFill>
            </a:endParaRPr>
          </a:p>
          <a:p>
            <a:pPr>
              <a:buNone/>
              <a:defRPr/>
            </a:pPr>
            <a:r>
              <a:rPr lang="en-AU" sz="4000" dirty="0" smtClean="0">
                <a:solidFill>
                  <a:schemeClr val="tx2">
                    <a:lumMod val="50000"/>
                  </a:schemeClr>
                </a:solidFill>
              </a:rPr>
              <a:t>   by Andy Mulligan</a:t>
            </a:r>
          </a:p>
          <a:p>
            <a:pPr>
              <a:buNone/>
              <a:defRPr/>
            </a:pPr>
            <a:endParaRPr lang="en-AU" sz="2800" dirty="0" smtClean="0"/>
          </a:p>
          <a:p>
            <a:pPr>
              <a:buNone/>
              <a:defRPr/>
            </a:pPr>
            <a:r>
              <a:rPr lang="en-AU" sz="2800" dirty="0" smtClean="0"/>
              <a:t>Funny, moving, thrilling – with multiple voices and a superbly unexpected ending</a:t>
            </a:r>
            <a:endParaRPr lang="en-AU" sz="2800" dirty="0"/>
          </a:p>
        </p:txBody>
      </p:sp>
      <p:sp>
        <p:nvSpPr>
          <p:cNvPr id="5" name="ClipArt Placeholder 4"/>
          <p:cNvSpPr>
            <a:spLocks noGrp="1"/>
          </p:cNvSpPr>
          <p:nvPr>
            <p:ph type="clipArt" sz="half" idx="2"/>
          </p:nvPr>
        </p:nvSpPr>
        <p:spPr/>
      </p:sp>
      <p:pic>
        <p:nvPicPr>
          <p:cNvPr id="110594" name="Picture 2" descr="TRASH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48064" y="1628800"/>
            <a:ext cx="2809788" cy="4320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AU" dirty="0" smtClean="0"/>
              <a:t>S</a:t>
            </a:r>
            <a:r>
              <a:rPr lang="en-AU" dirty="0" smtClean="0"/>
              <a:t>enior fiction – transformation of </a:t>
            </a:r>
            <a:r>
              <a:rPr lang="en-AU" i="1" dirty="0" smtClean="0"/>
              <a:t>Othello</a:t>
            </a:r>
            <a:endParaRPr lang="en-AU" i="1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>
              <a:defRPr/>
            </a:pPr>
            <a:endParaRPr lang="en-AU" dirty="0" smtClean="0"/>
          </a:p>
          <a:p>
            <a:pPr>
              <a:defRPr/>
            </a:pPr>
            <a:r>
              <a:rPr lang="en-AU" dirty="0" smtClean="0">
                <a:solidFill>
                  <a:schemeClr val="tx2">
                    <a:lumMod val="50000"/>
                  </a:schemeClr>
                </a:solidFill>
              </a:rPr>
              <a:t>Exposure</a:t>
            </a:r>
          </a:p>
          <a:p>
            <a:pPr>
              <a:defRPr/>
            </a:pPr>
            <a:endParaRPr lang="en-AU" dirty="0" smtClean="0">
              <a:solidFill>
                <a:schemeClr val="tx2">
                  <a:lumMod val="50000"/>
                </a:schemeClr>
              </a:solidFill>
            </a:endParaRPr>
          </a:p>
          <a:p>
            <a:pPr>
              <a:defRPr/>
            </a:pPr>
            <a:r>
              <a:rPr lang="en-AU" dirty="0" smtClean="0">
                <a:solidFill>
                  <a:schemeClr val="tx2">
                    <a:lumMod val="50000"/>
                  </a:schemeClr>
                </a:solidFill>
              </a:rPr>
              <a:t>by Mal </a:t>
            </a:r>
            <a:r>
              <a:rPr lang="en-AU" dirty="0" err="1" smtClean="0">
                <a:solidFill>
                  <a:schemeClr val="tx2">
                    <a:lumMod val="50000"/>
                  </a:schemeClr>
                </a:solidFill>
              </a:rPr>
              <a:t>Peet</a:t>
            </a:r>
            <a:endParaRPr lang="en-AU" dirty="0" smtClean="0">
              <a:solidFill>
                <a:schemeClr val="tx2">
                  <a:lumMod val="50000"/>
                </a:schemeClr>
              </a:solidFill>
            </a:endParaRPr>
          </a:p>
          <a:p>
            <a:pPr>
              <a:defRPr/>
            </a:pPr>
            <a:endParaRPr lang="en-AU" dirty="0" smtClean="0"/>
          </a:p>
          <a:p>
            <a:pPr>
              <a:defRPr/>
            </a:pPr>
            <a:r>
              <a:rPr lang="en-AU" sz="2800" dirty="0" smtClean="0"/>
              <a:t>Previous titles:</a:t>
            </a:r>
          </a:p>
          <a:p>
            <a:pPr>
              <a:defRPr/>
            </a:pPr>
            <a:r>
              <a:rPr lang="en-AU" sz="2800" dirty="0" smtClean="0"/>
              <a:t>Keeper</a:t>
            </a:r>
          </a:p>
          <a:p>
            <a:pPr>
              <a:defRPr/>
            </a:pPr>
            <a:r>
              <a:rPr lang="en-AU" sz="2800" dirty="0" smtClean="0"/>
              <a:t>The Penalty</a:t>
            </a:r>
          </a:p>
          <a:p>
            <a:pPr>
              <a:defRPr/>
            </a:pPr>
            <a:r>
              <a:rPr lang="en-AU" sz="2800" dirty="0" smtClean="0"/>
              <a:t>(Tamar)</a:t>
            </a:r>
            <a:endParaRPr lang="en-AU" sz="2800" dirty="0"/>
          </a:p>
        </p:txBody>
      </p:sp>
      <p:pic>
        <p:nvPicPr>
          <p:cNvPr id="5124" name="Picture 2" descr="http://www.walkerbooks.com.au/statics/dyn/1218590726869.jpeg">
            <a:hlinkClick r:id="rId2"/>
          </p:cNvPr>
          <p:cNvPicPr>
            <a:picLocks noGrp="1" noChangeAspect="1" noChangeArrowheads="1"/>
          </p:cNvPicPr>
          <p:nvPr>
            <p:ph type="clipArt" sz="half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642938" y="1857375"/>
            <a:ext cx="3148012" cy="4824413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AU" dirty="0" smtClean="0"/>
              <a:t>A beautiful picture book</a:t>
            </a:r>
            <a:endParaRPr lang="en-AU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/>
        <p:txBody>
          <a:bodyPr/>
          <a:lstStyle/>
          <a:p>
            <a:pPr>
              <a:defRPr/>
            </a:pPr>
            <a:r>
              <a:rPr lang="en-AU" dirty="0" smtClean="0">
                <a:solidFill>
                  <a:schemeClr val="tx2">
                    <a:lumMod val="50000"/>
                  </a:schemeClr>
                </a:solidFill>
              </a:rPr>
              <a:t>Mirror</a:t>
            </a:r>
            <a:endParaRPr lang="en-AU" dirty="0" smtClean="0">
              <a:solidFill>
                <a:schemeClr val="tx2">
                  <a:lumMod val="50000"/>
                </a:schemeClr>
              </a:solidFill>
            </a:endParaRPr>
          </a:p>
          <a:p>
            <a:pPr>
              <a:defRPr/>
            </a:pPr>
            <a:endParaRPr lang="en-AU" dirty="0" smtClean="0">
              <a:solidFill>
                <a:schemeClr val="tx2">
                  <a:lumMod val="50000"/>
                </a:schemeClr>
              </a:solidFill>
            </a:endParaRPr>
          </a:p>
          <a:p>
            <a:pPr>
              <a:defRPr/>
            </a:pPr>
            <a:r>
              <a:rPr lang="en-AU" dirty="0" smtClean="0">
                <a:solidFill>
                  <a:schemeClr val="tx2">
                    <a:lumMod val="50000"/>
                  </a:schemeClr>
                </a:solidFill>
              </a:rPr>
              <a:t>by Jeannie Baker</a:t>
            </a:r>
            <a:endParaRPr lang="en-AU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5" name="ClipArt Placeholder 4"/>
          <p:cNvSpPr>
            <a:spLocks noGrp="1"/>
          </p:cNvSpPr>
          <p:nvPr>
            <p:ph type="clipArt" sz="half" idx="2"/>
          </p:nvPr>
        </p:nvSpPr>
        <p:spPr/>
      </p:sp>
      <p:pic>
        <p:nvPicPr>
          <p:cNvPr id="111618" name="Picture 2" descr="http://www.walkerbooks.com.au/statics/dyn/1272590318096.jpe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27784" y="3402000"/>
            <a:ext cx="6035811" cy="3456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What is a ‘canon’?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sz="3600" dirty="0" smtClean="0"/>
              <a:t>Introductory activity:</a:t>
            </a:r>
          </a:p>
          <a:p>
            <a:endParaRPr lang="en-AU" sz="3600" dirty="0" smtClean="0"/>
          </a:p>
          <a:p>
            <a:pPr lvl="1"/>
            <a:r>
              <a:rPr lang="en-AU" sz="3600" dirty="0" smtClean="0"/>
              <a:t>Rock and roll hall of fame</a:t>
            </a:r>
          </a:p>
          <a:p>
            <a:pPr lvl="1"/>
            <a:endParaRPr lang="en-AU" dirty="0" smtClean="0"/>
          </a:p>
          <a:p>
            <a:pPr lvl="1"/>
            <a:endParaRPr lang="en-AU" dirty="0" smtClean="0"/>
          </a:p>
          <a:p>
            <a:pPr lvl="1"/>
            <a:r>
              <a:rPr lang="en-AU" dirty="0" smtClean="0"/>
              <a:t>From Parker &amp; Morrison, </a:t>
            </a:r>
            <a:r>
              <a:rPr lang="en-AU" i="1" dirty="0" smtClean="0"/>
              <a:t>Masters in Pieces: The English Canon for the Twenty-first Century</a:t>
            </a:r>
            <a:r>
              <a:rPr lang="en-AU" dirty="0" smtClean="0"/>
              <a:t>. Cambridge University Press, Melbourne, 2006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AU" dirty="0" smtClean="0"/>
              <a:t>Junior secondary fiction</a:t>
            </a:r>
            <a:endParaRPr lang="en-AU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/>
        <p:txBody>
          <a:bodyPr/>
          <a:lstStyle/>
          <a:p>
            <a:pPr>
              <a:defRPr/>
            </a:pPr>
            <a:r>
              <a:rPr lang="en-AU" dirty="0" smtClean="0">
                <a:solidFill>
                  <a:schemeClr val="tx2">
                    <a:lumMod val="50000"/>
                  </a:schemeClr>
                </a:solidFill>
              </a:rPr>
              <a:t>The 10 PM Question</a:t>
            </a:r>
          </a:p>
          <a:p>
            <a:pPr>
              <a:defRPr/>
            </a:pPr>
            <a:endParaRPr lang="en-AU" dirty="0" smtClean="0">
              <a:solidFill>
                <a:schemeClr val="tx2">
                  <a:lumMod val="50000"/>
                </a:schemeClr>
              </a:solidFill>
            </a:endParaRPr>
          </a:p>
          <a:p>
            <a:pPr>
              <a:defRPr/>
            </a:pPr>
            <a:r>
              <a:rPr lang="en-AU" dirty="0" smtClean="0">
                <a:solidFill>
                  <a:schemeClr val="tx2">
                    <a:lumMod val="50000"/>
                  </a:schemeClr>
                </a:solidFill>
              </a:rPr>
              <a:t>b</a:t>
            </a:r>
            <a:r>
              <a:rPr lang="en-AU" dirty="0" smtClean="0">
                <a:solidFill>
                  <a:schemeClr val="tx2">
                    <a:lumMod val="50000"/>
                  </a:schemeClr>
                </a:solidFill>
              </a:rPr>
              <a:t>y Kate </a:t>
            </a:r>
            <a:r>
              <a:rPr lang="en-AU" dirty="0" smtClean="0">
                <a:solidFill>
                  <a:schemeClr val="tx2">
                    <a:lumMod val="50000"/>
                  </a:schemeClr>
                </a:solidFill>
              </a:rPr>
              <a:t>De </a:t>
            </a:r>
            <a:r>
              <a:rPr lang="en-AU" dirty="0" err="1" smtClean="0">
                <a:solidFill>
                  <a:schemeClr val="tx2">
                    <a:lumMod val="50000"/>
                  </a:schemeClr>
                </a:solidFill>
              </a:rPr>
              <a:t>Goldi</a:t>
            </a:r>
            <a:endParaRPr lang="en-AU" dirty="0" smtClean="0">
              <a:solidFill>
                <a:schemeClr val="tx2">
                  <a:lumMod val="50000"/>
                </a:schemeClr>
              </a:solidFill>
            </a:endParaRPr>
          </a:p>
          <a:p>
            <a:pPr>
              <a:defRPr/>
            </a:pPr>
            <a:endParaRPr lang="en-AU" dirty="0" smtClean="0"/>
          </a:p>
          <a:p>
            <a:pPr>
              <a:buFont typeface="Wingdings" pitchFamily="2" charset="2"/>
              <a:buNone/>
              <a:defRPr/>
            </a:pPr>
            <a:r>
              <a:rPr lang="en-AU" sz="2800" dirty="0" smtClean="0"/>
              <a:t>New Zealand author</a:t>
            </a:r>
          </a:p>
          <a:p>
            <a:pPr>
              <a:buFont typeface="Wingdings" pitchFamily="2" charset="2"/>
              <a:buNone/>
              <a:defRPr/>
            </a:pPr>
            <a:r>
              <a:rPr lang="en-AU" sz="2800" dirty="0" smtClean="0"/>
              <a:t>Challenging title for good readers</a:t>
            </a:r>
          </a:p>
          <a:p>
            <a:pPr>
              <a:buFont typeface="Wingdings" pitchFamily="2" charset="2"/>
              <a:buNone/>
              <a:defRPr/>
            </a:pPr>
            <a:r>
              <a:rPr lang="en-AU" sz="2800" dirty="0" smtClean="0"/>
              <a:t>Rich characterisation</a:t>
            </a:r>
          </a:p>
          <a:p>
            <a:pPr>
              <a:buFont typeface="Wingdings" pitchFamily="2" charset="2"/>
              <a:buNone/>
              <a:defRPr/>
            </a:pPr>
            <a:endParaRPr lang="en-AU" sz="2800" dirty="0"/>
          </a:p>
        </p:txBody>
      </p:sp>
      <p:pic>
        <p:nvPicPr>
          <p:cNvPr id="11268" name="Picture 2" descr="The 10PM Question"/>
          <p:cNvPicPr>
            <a:picLocks noGrp="1" noChangeAspect="1" noChangeArrowheads="1"/>
          </p:cNvPicPr>
          <p:nvPr>
            <p:ph type="clipArt"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726113" y="2433638"/>
            <a:ext cx="1876425" cy="2828925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AU" dirty="0" smtClean="0"/>
              <a:t>Junior secondary fiction</a:t>
            </a:r>
            <a:endParaRPr lang="en-AU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/>
        <p:txBody>
          <a:bodyPr/>
          <a:lstStyle/>
          <a:p>
            <a:pPr>
              <a:defRPr/>
            </a:pPr>
            <a:r>
              <a:rPr lang="en-AU" dirty="0" smtClean="0">
                <a:solidFill>
                  <a:schemeClr val="tx2">
                    <a:lumMod val="50000"/>
                  </a:schemeClr>
                </a:solidFill>
              </a:rPr>
              <a:t>The </a:t>
            </a:r>
            <a:r>
              <a:rPr lang="en-AU" dirty="0" smtClean="0">
                <a:solidFill>
                  <a:schemeClr val="tx2">
                    <a:lumMod val="50000"/>
                  </a:schemeClr>
                </a:solidFill>
              </a:rPr>
              <a:t>Graveyard Book</a:t>
            </a:r>
            <a:endParaRPr lang="en-AU" dirty="0" smtClean="0">
              <a:solidFill>
                <a:schemeClr val="tx2">
                  <a:lumMod val="50000"/>
                </a:schemeClr>
              </a:solidFill>
            </a:endParaRPr>
          </a:p>
          <a:p>
            <a:pPr>
              <a:defRPr/>
            </a:pPr>
            <a:endParaRPr lang="en-AU" dirty="0" smtClean="0">
              <a:solidFill>
                <a:schemeClr val="tx2">
                  <a:lumMod val="50000"/>
                </a:schemeClr>
              </a:solidFill>
            </a:endParaRPr>
          </a:p>
          <a:p>
            <a:pPr>
              <a:defRPr/>
            </a:pPr>
            <a:r>
              <a:rPr lang="en-AU" dirty="0" smtClean="0">
                <a:solidFill>
                  <a:schemeClr val="tx2">
                    <a:lumMod val="50000"/>
                  </a:schemeClr>
                </a:solidFill>
              </a:rPr>
              <a:t>b</a:t>
            </a:r>
            <a:r>
              <a:rPr lang="en-AU" dirty="0" smtClean="0">
                <a:solidFill>
                  <a:schemeClr val="tx2">
                    <a:lumMod val="50000"/>
                  </a:schemeClr>
                </a:solidFill>
              </a:rPr>
              <a:t>y Neil </a:t>
            </a:r>
            <a:r>
              <a:rPr lang="en-AU" dirty="0" err="1" smtClean="0">
                <a:solidFill>
                  <a:schemeClr val="tx2">
                    <a:lumMod val="50000"/>
                  </a:schemeClr>
                </a:solidFill>
              </a:rPr>
              <a:t>Gaiman</a:t>
            </a:r>
            <a:endParaRPr lang="en-AU" dirty="0" smtClean="0">
              <a:solidFill>
                <a:schemeClr val="tx2">
                  <a:lumMod val="50000"/>
                </a:schemeClr>
              </a:solidFill>
            </a:endParaRPr>
          </a:p>
          <a:p>
            <a:pPr>
              <a:defRPr/>
            </a:pPr>
            <a:endParaRPr lang="en-AU" dirty="0" smtClean="0"/>
          </a:p>
          <a:p>
            <a:pPr>
              <a:buFont typeface="Wingdings" pitchFamily="2" charset="2"/>
              <a:buNone/>
              <a:defRPr/>
            </a:pPr>
            <a:r>
              <a:rPr lang="en-AU" sz="2800" dirty="0" smtClean="0"/>
              <a:t>Beautifully written horror story</a:t>
            </a:r>
            <a:endParaRPr lang="en-AU" sz="2800" dirty="0"/>
          </a:p>
        </p:txBody>
      </p:sp>
      <p:pic>
        <p:nvPicPr>
          <p:cNvPr id="106498" name="Picture 2" descr="The Graveyard Book">
            <a:hlinkClick r:id="rId2"/>
          </p:cNvPr>
          <p:cNvPicPr>
            <a:picLocks noGrp="1" noChangeAspect="1" noChangeArrowheads="1"/>
          </p:cNvPicPr>
          <p:nvPr>
            <p:ph type="clipArt"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80131" y="1628800"/>
            <a:ext cx="1935759" cy="2952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AU" dirty="0" smtClean="0"/>
              <a:t>Junior secondary fiction</a:t>
            </a:r>
            <a:endParaRPr lang="en-AU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/>
        <p:txBody>
          <a:bodyPr/>
          <a:lstStyle/>
          <a:p>
            <a:pPr>
              <a:defRPr/>
            </a:pPr>
            <a:r>
              <a:rPr lang="en-AU" dirty="0" smtClean="0">
                <a:solidFill>
                  <a:schemeClr val="tx2">
                    <a:lumMod val="50000"/>
                  </a:schemeClr>
                </a:solidFill>
              </a:rPr>
              <a:t>A Small Free Kiss in the Dark</a:t>
            </a:r>
          </a:p>
          <a:p>
            <a:pPr>
              <a:defRPr/>
            </a:pPr>
            <a:endParaRPr lang="en-AU" dirty="0" smtClean="0">
              <a:solidFill>
                <a:schemeClr val="tx2">
                  <a:lumMod val="50000"/>
                </a:schemeClr>
              </a:solidFill>
            </a:endParaRPr>
          </a:p>
          <a:p>
            <a:pPr>
              <a:defRPr/>
            </a:pPr>
            <a:r>
              <a:rPr lang="en-AU" dirty="0" smtClean="0">
                <a:solidFill>
                  <a:schemeClr val="tx2">
                    <a:lumMod val="50000"/>
                  </a:schemeClr>
                </a:solidFill>
              </a:rPr>
              <a:t>b</a:t>
            </a:r>
            <a:r>
              <a:rPr lang="en-AU" dirty="0" smtClean="0">
                <a:solidFill>
                  <a:schemeClr val="tx2">
                    <a:lumMod val="50000"/>
                  </a:schemeClr>
                </a:solidFill>
              </a:rPr>
              <a:t>y Glenda </a:t>
            </a:r>
            <a:r>
              <a:rPr lang="en-AU" dirty="0" smtClean="0">
                <a:solidFill>
                  <a:schemeClr val="tx2">
                    <a:lumMod val="50000"/>
                  </a:schemeClr>
                </a:solidFill>
              </a:rPr>
              <a:t>Millard</a:t>
            </a:r>
          </a:p>
          <a:p>
            <a:pPr>
              <a:defRPr/>
            </a:pPr>
            <a:endParaRPr lang="en-AU" dirty="0" smtClean="0">
              <a:solidFill>
                <a:schemeClr val="tx2">
                  <a:lumMod val="50000"/>
                </a:schemeClr>
              </a:solidFill>
            </a:endParaRPr>
          </a:p>
          <a:p>
            <a:pPr>
              <a:defRPr/>
            </a:pPr>
            <a:r>
              <a:rPr lang="en-AU" sz="2800" dirty="0" smtClean="0">
                <a:solidFill>
                  <a:schemeClr val="bg1">
                    <a:lumMod val="20000"/>
                    <a:lumOff val="80000"/>
                  </a:schemeClr>
                </a:solidFill>
              </a:rPr>
              <a:t>A great text for Melbourne schools</a:t>
            </a:r>
            <a:endParaRPr lang="en-AU" sz="2800" dirty="0">
              <a:solidFill>
                <a:schemeClr val="bg1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25604" name="Picture 2" descr="Small Free Kiss in the Dark">
            <a:hlinkClick r:id="rId2"/>
          </p:cNvPr>
          <p:cNvPicPr>
            <a:picLocks noGrp="1" noChangeAspect="1" noChangeArrowheads="1"/>
          </p:cNvPicPr>
          <p:nvPr>
            <p:ph type="clipArt"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716016" y="1494000"/>
            <a:ext cx="2189808" cy="3348000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AU" dirty="0" smtClean="0"/>
              <a:t>Junior secondary fiction</a:t>
            </a:r>
            <a:endParaRPr lang="en-AU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/>
        <p:txBody>
          <a:bodyPr/>
          <a:lstStyle/>
          <a:p>
            <a:pPr>
              <a:defRPr/>
            </a:pPr>
            <a:r>
              <a:rPr lang="en-AU" dirty="0" smtClean="0">
                <a:solidFill>
                  <a:schemeClr val="tx2">
                    <a:lumMod val="50000"/>
                  </a:schemeClr>
                </a:solidFill>
              </a:rPr>
              <a:t>The Loblolly Boy</a:t>
            </a:r>
          </a:p>
          <a:p>
            <a:pPr>
              <a:defRPr/>
            </a:pPr>
            <a:endParaRPr lang="en-AU" dirty="0" smtClean="0">
              <a:solidFill>
                <a:schemeClr val="tx2">
                  <a:lumMod val="50000"/>
                </a:schemeClr>
              </a:solidFill>
            </a:endParaRPr>
          </a:p>
          <a:p>
            <a:pPr>
              <a:defRPr/>
            </a:pPr>
            <a:r>
              <a:rPr lang="en-AU" dirty="0" smtClean="0">
                <a:solidFill>
                  <a:schemeClr val="tx2">
                    <a:lumMod val="50000"/>
                  </a:schemeClr>
                </a:solidFill>
              </a:rPr>
              <a:t>b</a:t>
            </a:r>
            <a:r>
              <a:rPr lang="en-AU" dirty="0" smtClean="0">
                <a:solidFill>
                  <a:schemeClr val="tx2">
                    <a:lumMod val="50000"/>
                  </a:schemeClr>
                </a:solidFill>
              </a:rPr>
              <a:t>y James </a:t>
            </a:r>
            <a:r>
              <a:rPr lang="en-AU" dirty="0" err="1" smtClean="0">
                <a:solidFill>
                  <a:schemeClr val="tx2">
                    <a:lumMod val="50000"/>
                  </a:schemeClr>
                </a:solidFill>
              </a:rPr>
              <a:t>Norcliffe</a:t>
            </a:r>
            <a:endParaRPr lang="en-AU" dirty="0" smtClean="0">
              <a:solidFill>
                <a:schemeClr val="tx2">
                  <a:lumMod val="50000"/>
                </a:schemeClr>
              </a:solidFill>
            </a:endParaRPr>
          </a:p>
          <a:p>
            <a:pPr>
              <a:defRPr/>
            </a:pPr>
            <a:endParaRPr lang="en-AU" dirty="0" smtClean="0">
              <a:solidFill>
                <a:schemeClr val="tx2">
                  <a:lumMod val="50000"/>
                </a:schemeClr>
              </a:solidFill>
            </a:endParaRPr>
          </a:p>
          <a:p>
            <a:pPr>
              <a:defRPr/>
            </a:pPr>
            <a:r>
              <a:rPr lang="en-AU" sz="2800" dirty="0" smtClean="0">
                <a:solidFill>
                  <a:schemeClr val="bg1">
                    <a:lumMod val="20000"/>
                    <a:lumOff val="80000"/>
                  </a:schemeClr>
                </a:solidFill>
              </a:rPr>
              <a:t>New Zealand author</a:t>
            </a:r>
          </a:p>
          <a:p>
            <a:pPr>
              <a:defRPr/>
            </a:pPr>
            <a:r>
              <a:rPr lang="en-AU" sz="2800" dirty="0" smtClean="0">
                <a:solidFill>
                  <a:schemeClr val="bg1">
                    <a:lumMod val="20000"/>
                    <a:lumOff val="80000"/>
                  </a:schemeClr>
                </a:solidFill>
              </a:rPr>
              <a:t>Timeless fantasy</a:t>
            </a:r>
            <a:endParaRPr lang="en-AU" sz="2800" dirty="0">
              <a:solidFill>
                <a:schemeClr val="bg1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14340" name="Picture 2" descr="The Loblolly Boy">
            <a:hlinkClick r:id="rId2"/>
          </p:cNvPr>
          <p:cNvPicPr>
            <a:picLocks noGrp="1" noChangeAspect="1" noChangeArrowheads="1"/>
          </p:cNvPicPr>
          <p:nvPr>
            <p:ph type="clipArt"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5436096" y="1484784"/>
            <a:ext cx="2562741" cy="3996000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AU" dirty="0" smtClean="0"/>
              <a:t>Junior secondary</a:t>
            </a:r>
            <a:endParaRPr lang="en-AU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/>
        <p:txBody>
          <a:bodyPr/>
          <a:lstStyle/>
          <a:p>
            <a:pPr>
              <a:defRPr/>
            </a:pPr>
            <a:r>
              <a:rPr lang="en-AU" dirty="0" err="1" smtClean="0">
                <a:solidFill>
                  <a:schemeClr val="tx2">
                    <a:lumMod val="50000"/>
                  </a:schemeClr>
                </a:solidFill>
              </a:rPr>
              <a:t>Krakatoa</a:t>
            </a:r>
            <a:r>
              <a:rPr lang="en-AU" dirty="0" smtClean="0">
                <a:solidFill>
                  <a:schemeClr val="tx2">
                    <a:lumMod val="50000"/>
                  </a:schemeClr>
                </a:solidFill>
              </a:rPr>
              <a:t> Lighthouse</a:t>
            </a:r>
          </a:p>
          <a:p>
            <a:pPr>
              <a:defRPr/>
            </a:pPr>
            <a:endParaRPr lang="en-AU" dirty="0" smtClean="0">
              <a:solidFill>
                <a:schemeClr val="tx2">
                  <a:lumMod val="50000"/>
                </a:schemeClr>
              </a:solidFill>
            </a:endParaRPr>
          </a:p>
          <a:p>
            <a:pPr>
              <a:defRPr/>
            </a:pPr>
            <a:r>
              <a:rPr lang="en-AU" dirty="0" smtClean="0">
                <a:solidFill>
                  <a:schemeClr val="tx2">
                    <a:lumMod val="50000"/>
                  </a:schemeClr>
                </a:solidFill>
              </a:rPr>
              <a:t>b</a:t>
            </a:r>
            <a:r>
              <a:rPr lang="en-AU" dirty="0" smtClean="0">
                <a:solidFill>
                  <a:schemeClr val="tx2">
                    <a:lumMod val="50000"/>
                  </a:schemeClr>
                </a:solidFill>
              </a:rPr>
              <a:t>y Allan </a:t>
            </a:r>
            <a:r>
              <a:rPr lang="en-AU" dirty="0" smtClean="0">
                <a:solidFill>
                  <a:schemeClr val="tx2">
                    <a:lumMod val="50000"/>
                  </a:schemeClr>
                </a:solidFill>
              </a:rPr>
              <a:t>Baillie</a:t>
            </a:r>
            <a:endParaRPr lang="en-AU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24580" name="Picture 2" descr="Krakatoa Lighthouse"/>
          <p:cNvPicPr>
            <a:picLocks noGrp="1" noChangeAspect="1" noChangeArrowheads="1"/>
          </p:cNvPicPr>
          <p:nvPr>
            <p:ph type="clipArt"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292077" y="1412776"/>
            <a:ext cx="3410952" cy="5184000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AU" dirty="0" smtClean="0"/>
              <a:t>International bestseller</a:t>
            </a:r>
            <a:endParaRPr lang="en-AU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/>
        <p:txBody>
          <a:bodyPr/>
          <a:lstStyle/>
          <a:p>
            <a:pPr>
              <a:defRPr/>
            </a:pPr>
            <a:r>
              <a:rPr lang="en-AU" dirty="0" smtClean="0">
                <a:solidFill>
                  <a:schemeClr val="tx2"/>
                </a:solidFill>
              </a:rPr>
              <a:t>The Boy in the Striped Pyjamas</a:t>
            </a:r>
          </a:p>
          <a:p>
            <a:pPr>
              <a:defRPr/>
            </a:pPr>
            <a:endParaRPr lang="en-AU" dirty="0" smtClean="0">
              <a:solidFill>
                <a:schemeClr val="tx2"/>
              </a:solidFill>
            </a:endParaRPr>
          </a:p>
          <a:p>
            <a:pPr>
              <a:defRPr/>
            </a:pPr>
            <a:r>
              <a:rPr lang="en-AU" dirty="0" smtClean="0">
                <a:solidFill>
                  <a:schemeClr val="tx2"/>
                </a:solidFill>
              </a:rPr>
              <a:t>b</a:t>
            </a:r>
            <a:r>
              <a:rPr lang="en-AU" dirty="0" smtClean="0">
                <a:solidFill>
                  <a:schemeClr val="tx2"/>
                </a:solidFill>
              </a:rPr>
              <a:t>y John </a:t>
            </a:r>
            <a:r>
              <a:rPr lang="en-AU" dirty="0" smtClean="0">
                <a:solidFill>
                  <a:schemeClr val="tx2"/>
                </a:solidFill>
              </a:rPr>
              <a:t>Boyne</a:t>
            </a:r>
            <a:endParaRPr lang="en-AU" dirty="0">
              <a:solidFill>
                <a:schemeClr val="tx2"/>
              </a:solidFill>
            </a:endParaRPr>
          </a:p>
        </p:txBody>
      </p:sp>
      <p:pic>
        <p:nvPicPr>
          <p:cNvPr id="54276" name="Picture 2" descr="http://www.randomhouse.com.au/systempicts/9780099487821.jpg"/>
          <p:cNvPicPr>
            <a:picLocks noGrp="1" noChangeAspect="1" noChangeArrowheads="1"/>
          </p:cNvPicPr>
          <p:nvPr>
            <p:ph type="clipArt"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500688" y="1714500"/>
            <a:ext cx="2608262" cy="3816350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AU" dirty="0" smtClean="0"/>
              <a:t>Especially for less able readers</a:t>
            </a:r>
            <a:endParaRPr lang="en-AU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/>
        <p:txBody>
          <a:bodyPr/>
          <a:lstStyle/>
          <a:p>
            <a:pPr>
              <a:defRPr/>
            </a:pPr>
            <a:r>
              <a:rPr lang="en-AU" dirty="0" smtClean="0">
                <a:solidFill>
                  <a:schemeClr val="tx2">
                    <a:lumMod val="50000"/>
                  </a:schemeClr>
                </a:solidFill>
              </a:rPr>
              <a:t>Once</a:t>
            </a:r>
          </a:p>
          <a:p>
            <a:pPr>
              <a:defRPr/>
            </a:pPr>
            <a:endParaRPr lang="en-AU" dirty="0" smtClean="0">
              <a:solidFill>
                <a:schemeClr val="tx2">
                  <a:lumMod val="50000"/>
                </a:schemeClr>
              </a:solidFill>
            </a:endParaRPr>
          </a:p>
          <a:p>
            <a:pPr>
              <a:defRPr/>
            </a:pPr>
            <a:r>
              <a:rPr lang="en-AU" dirty="0" smtClean="0">
                <a:solidFill>
                  <a:schemeClr val="tx2">
                    <a:lumMod val="50000"/>
                  </a:schemeClr>
                </a:solidFill>
              </a:rPr>
              <a:t>b</a:t>
            </a:r>
            <a:r>
              <a:rPr lang="en-AU" dirty="0" smtClean="0">
                <a:solidFill>
                  <a:schemeClr val="tx2">
                    <a:lumMod val="50000"/>
                  </a:schemeClr>
                </a:solidFill>
              </a:rPr>
              <a:t>y Morris </a:t>
            </a:r>
            <a:r>
              <a:rPr lang="en-AU" dirty="0" err="1" smtClean="0">
                <a:solidFill>
                  <a:schemeClr val="tx2">
                    <a:lumMod val="50000"/>
                  </a:schemeClr>
                </a:solidFill>
              </a:rPr>
              <a:t>Gleitzman</a:t>
            </a:r>
            <a:endParaRPr lang="en-AU" dirty="0" smtClean="0">
              <a:solidFill>
                <a:schemeClr val="tx2">
                  <a:lumMod val="50000"/>
                </a:schemeClr>
              </a:solidFill>
            </a:endParaRPr>
          </a:p>
          <a:p>
            <a:pPr>
              <a:defRPr/>
            </a:pPr>
            <a:endParaRPr lang="en-AU" dirty="0" smtClean="0">
              <a:solidFill>
                <a:schemeClr val="tx2">
                  <a:lumMod val="50000"/>
                </a:schemeClr>
              </a:solidFill>
            </a:endParaRPr>
          </a:p>
          <a:p>
            <a:pPr>
              <a:defRPr/>
            </a:pPr>
            <a:r>
              <a:rPr lang="en-AU" dirty="0" smtClean="0">
                <a:solidFill>
                  <a:schemeClr val="tx2">
                    <a:lumMod val="50000"/>
                  </a:schemeClr>
                </a:solidFill>
              </a:rPr>
              <a:t>Sequels</a:t>
            </a:r>
          </a:p>
          <a:p>
            <a:pPr lvl="1">
              <a:defRPr/>
            </a:pPr>
            <a:r>
              <a:rPr lang="en-AU" dirty="0" smtClean="0">
                <a:solidFill>
                  <a:schemeClr val="tx2">
                    <a:lumMod val="50000"/>
                  </a:schemeClr>
                </a:solidFill>
              </a:rPr>
              <a:t>Then</a:t>
            </a:r>
          </a:p>
          <a:p>
            <a:pPr lvl="1">
              <a:defRPr/>
            </a:pPr>
            <a:r>
              <a:rPr lang="en-AU" dirty="0" smtClean="0">
                <a:solidFill>
                  <a:schemeClr val="tx2">
                    <a:lumMod val="50000"/>
                  </a:schemeClr>
                </a:solidFill>
              </a:rPr>
              <a:t>Now</a:t>
            </a:r>
            <a:endParaRPr lang="en-AU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55300" name="Picture 2" descr="Once cover"/>
          <p:cNvPicPr>
            <a:picLocks noGrp="1" noChangeAspect="1" noChangeArrowheads="1"/>
          </p:cNvPicPr>
          <p:nvPr>
            <p:ph type="clipArt"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357813" y="1714500"/>
            <a:ext cx="2811462" cy="3924300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AU" dirty="0" smtClean="0"/>
              <a:t>Middle secondary fiction</a:t>
            </a:r>
            <a:endParaRPr lang="en-AU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/>
        <p:txBody>
          <a:bodyPr/>
          <a:lstStyle/>
          <a:p>
            <a:pPr>
              <a:defRPr/>
            </a:pPr>
            <a:r>
              <a:rPr lang="en-AU" dirty="0" smtClean="0">
                <a:solidFill>
                  <a:schemeClr val="tx2">
                    <a:lumMod val="50000"/>
                  </a:schemeClr>
                </a:solidFill>
              </a:rPr>
              <a:t>Little Brother</a:t>
            </a:r>
          </a:p>
          <a:p>
            <a:pPr>
              <a:defRPr/>
            </a:pPr>
            <a:endParaRPr lang="en-AU" dirty="0" smtClean="0">
              <a:solidFill>
                <a:schemeClr val="tx2">
                  <a:lumMod val="50000"/>
                </a:schemeClr>
              </a:solidFill>
            </a:endParaRPr>
          </a:p>
          <a:p>
            <a:pPr>
              <a:defRPr/>
            </a:pPr>
            <a:r>
              <a:rPr lang="en-AU" dirty="0" smtClean="0">
                <a:solidFill>
                  <a:schemeClr val="tx2">
                    <a:lumMod val="50000"/>
                  </a:schemeClr>
                </a:solidFill>
              </a:rPr>
              <a:t>b</a:t>
            </a:r>
            <a:r>
              <a:rPr lang="en-AU" dirty="0" smtClean="0">
                <a:solidFill>
                  <a:schemeClr val="tx2">
                    <a:lumMod val="50000"/>
                  </a:schemeClr>
                </a:solidFill>
              </a:rPr>
              <a:t>y Cory </a:t>
            </a:r>
            <a:r>
              <a:rPr lang="en-AU" dirty="0" smtClean="0">
                <a:solidFill>
                  <a:schemeClr val="tx2">
                    <a:lumMod val="50000"/>
                  </a:schemeClr>
                </a:solidFill>
              </a:rPr>
              <a:t>Doctorow</a:t>
            </a:r>
          </a:p>
          <a:p>
            <a:pPr>
              <a:defRPr/>
            </a:pPr>
            <a:endParaRPr lang="en-AU" dirty="0" smtClean="0">
              <a:solidFill>
                <a:schemeClr val="tx2">
                  <a:lumMod val="50000"/>
                </a:schemeClr>
              </a:solidFill>
            </a:endParaRPr>
          </a:p>
          <a:p>
            <a:pPr>
              <a:defRPr/>
            </a:pPr>
            <a:r>
              <a:rPr lang="en-AU" sz="2800" dirty="0" smtClean="0">
                <a:solidFill>
                  <a:schemeClr val="bg1">
                    <a:lumMod val="20000"/>
                    <a:lumOff val="80000"/>
                  </a:schemeClr>
                </a:solidFill>
              </a:rPr>
              <a:t>High interest</a:t>
            </a:r>
          </a:p>
          <a:p>
            <a:pPr>
              <a:defRPr/>
            </a:pPr>
            <a:r>
              <a:rPr lang="en-AU" sz="2800" dirty="0" smtClean="0">
                <a:solidFill>
                  <a:schemeClr val="bg1">
                    <a:lumMod val="20000"/>
                    <a:lumOff val="80000"/>
                  </a:schemeClr>
                </a:solidFill>
              </a:rPr>
              <a:t>American</a:t>
            </a:r>
          </a:p>
          <a:p>
            <a:pPr>
              <a:defRPr/>
            </a:pPr>
            <a:r>
              <a:rPr lang="en-AU" sz="2800" dirty="0" smtClean="0">
                <a:solidFill>
                  <a:schemeClr val="bg1">
                    <a:lumMod val="20000"/>
                    <a:lumOff val="80000"/>
                  </a:schemeClr>
                </a:solidFill>
              </a:rPr>
              <a:t>Very contemporary</a:t>
            </a:r>
            <a:endParaRPr lang="en-AU" sz="2800" dirty="0">
              <a:solidFill>
                <a:schemeClr val="bg1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9220" name="Picture 2" descr="http://www.sfsite.com/gra/0811/lblg.jpg"/>
          <p:cNvPicPr>
            <a:picLocks noGrp="1" noChangeAspect="1" noChangeArrowheads="1"/>
          </p:cNvPicPr>
          <p:nvPr>
            <p:ph type="clipArt"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175250" y="1598613"/>
            <a:ext cx="2976563" cy="4497387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AU" dirty="0" smtClean="0"/>
              <a:t>Middle secondary fiction</a:t>
            </a:r>
            <a:endParaRPr lang="en-AU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/>
        <p:txBody>
          <a:bodyPr/>
          <a:lstStyle/>
          <a:p>
            <a:pPr>
              <a:defRPr/>
            </a:pPr>
            <a:r>
              <a:rPr lang="en-AU" dirty="0" smtClean="0">
                <a:solidFill>
                  <a:schemeClr val="tx2">
                    <a:lumMod val="50000"/>
                  </a:schemeClr>
                </a:solidFill>
              </a:rPr>
              <a:t>Liar</a:t>
            </a:r>
            <a:endParaRPr lang="en-AU" dirty="0" smtClean="0">
              <a:solidFill>
                <a:schemeClr val="tx2">
                  <a:lumMod val="50000"/>
                </a:schemeClr>
              </a:solidFill>
            </a:endParaRPr>
          </a:p>
          <a:p>
            <a:pPr>
              <a:defRPr/>
            </a:pPr>
            <a:endParaRPr lang="en-AU" dirty="0" smtClean="0">
              <a:solidFill>
                <a:schemeClr val="tx2">
                  <a:lumMod val="50000"/>
                </a:schemeClr>
              </a:solidFill>
            </a:endParaRPr>
          </a:p>
          <a:p>
            <a:pPr>
              <a:defRPr/>
            </a:pPr>
            <a:r>
              <a:rPr lang="en-AU" dirty="0" smtClean="0">
                <a:solidFill>
                  <a:schemeClr val="tx2">
                    <a:lumMod val="50000"/>
                  </a:schemeClr>
                </a:solidFill>
              </a:rPr>
              <a:t>b</a:t>
            </a:r>
            <a:r>
              <a:rPr lang="en-AU" dirty="0" smtClean="0">
                <a:solidFill>
                  <a:schemeClr val="tx2">
                    <a:lumMod val="50000"/>
                  </a:schemeClr>
                </a:solidFill>
              </a:rPr>
              <a:t>y Justine </a:t>
            </a:r>
            <a:r>
              <a:rPr lang="en-AU" dirty="0" err="1" smtClean="0">
                <a:solidFill>
                  <a:schemeClr val="tx2">
                    <a:lumMod val="50000"/>
                  </a:schemeClr>
                </a:solidFill>
              </a:rPr>
              <a:t>Larbalestier</a:t>
            </a:r>
            <a:endParaRPr lang="en-AU" dirty="0" smtClean="0">
              <a:solidFill>
                <a:schemeClr val="tx2">
                  <a:lumMod val="50000"/>
                </a:schemeClr>
              </a:solidFill>
            </a:endParaRPr>
          </a:p>
          <a:p>
            <a:pPr>
              <a:defRPr/>
            </a:pPr>
            <a:endParaRPr lang="en-AU" dirty="0" smtClean="0">
              <a:solidFill>
                <a:schemeClr val="tx2">
                  <a:lumMod val="50000"/>
                </a:schemeClr>
              </a:solidFill>
            </a:endParaRPr>
          </a:p>
          <a:p>
            <a:pPr>
              <a:defRPr/>
            </a:pPr>
            <a:r>
              <a:rPr lang="en-AU" dirty="0" smtClean="0"/>
              <a:t>The most unreliable narrator in YA fiction</a:t>
            </a:r>
            <a:endParaRPr lang="en-AU" dirty="0" smtClean="0"/>
          </a:p>
        </p:txBody>
      </p:sp>
      <p:pic>
        <p:nvPicPr>
          <p:cNvPr id="107522" name="Picture 2" descr="Liar">
            <a:hlinkClick r:id="rId2"/>
          </p:cNvPr>
          <p:cNvPicPr>
            <a:picLocks noGrp="1" noChangeAspect="1" noChangeArrowheads="1"/>
          </p:cNvPicPr>
          <p:nvPr>
            <p:ph type="clipArt"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48064" y="1628800"/>
            <a:ext cx="2740662" cy="424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AU" dirty="0" smtClean="0"/>
              <a:t>Middle secondary fiction</a:t>
            </a:r>
            <a:endParaRPr lang="en-AU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/>
        <p:txBody>
          <a:bodyPr/>
          <a:lstStyle/>
          <a:p>
            <a:pPr>
              <a:defRPr/>
            </a:pPr>
            <a:r>
              <a:rPr lang="en-AU" dirty="0" smtClean="0">
                <a:solidFill>
                  <a:schemeClr val="tx2">
                    <a:lumMod val="50000"/>
                  </a:schemeClr>
                </a:solidFill>
              </a:rPr>
              <a:t>Mice</a:t>
            </a:r>
            <a:endParaRPr lang="en-AU" dirty="0" smtClean="0">
              <a:solidFill>
                <a:schemeClr val="tx2">
                  <a:lumMod val="50000"/>
                </a:schemeClr>
              </a:solidFill>
            </a:endParaRPr>
          </a:p>
          <a:p>
            <a:pPr>
              <a:defRPr/>
            </a:pPr>
            <a:r>
              <a:rPr lang="en-AU" dirty="0" smtClean="0">
                <a:solidFill>
                  <a:schemeClr val="tx2">
                    <a:lumMod val="50000"/>
                  </a:schemeClr>
                </a:solidFill>
              </a:rPr>
              <a:t>b</a:t>
            </a:r>
            <a:r>
              <a:rPr lang="en-AU" dirty="0" smtClean="0">
                <a:solidFill>
                  <a:schemeClr val="tx2">
                    <a:lumMod val="50000"/>
                  </a:schemeClr>
                </a:solidFill>
              </a:rPr>
              <a:t>y Gordon Reece</a:t>
            </a:r>
            <a:endParaRPr lang="en-AU" dirty="0" smtClean="0">
              <a:solidFill>
                <a:schemeClr val="tx2">
                  <a:lumMod val="50000"/>
                </a:schemeClr>
              </a:solidFill>
            </a:endParaRPr>
          </a:p>
          <a:p>
            <a:pPr>
              <a:defRPr/>
            </a:pPr>
            <a:endParaRPr lang="en-AU" dirty="0" smtClean="0">
              <a:solidFill>
                <a:schemeClr val="tx2">
                  <a:lumMod val="50000"/>
                </a:schemeClr>
              </a:solidFill>
            </a:endParaRPr>
          </a:p>
          <a:p>
            <a:pPr>
              <a:defRPr/>
            </a:pPr>
            <a:r>
              <a:rPr lang="en-AU" dirty="0" smtClean="0"/>
              <a:t>Terrific thriller</a:t>
            </a:r>
            <a:endParaRPr lang="en-AU" dirty="0" smtClean="0"/>
          </a:p>
        </p:txBody>
      </p:sp>
      <p:pic>
        <p:nvPicPr>
          <p:cNvPr id="108546" name="Picture 2" descr="Mice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7000" y="-677863"/>
            <a:ext cx="676275" cy="1181101"/>
          </a:xfrm>
          <a:prstGeom prst="rect">
            <a:avLst/>
          </a:prstGeom>
          <a:noFill/>
        </p:spPr>
      </p:pic>
      <p:pic>
        <p:nvPicPr>
          <p:cNvPr id="108548" name="Picture 4" descr="Mice">
            <a:hlinkClick r:id="rId2"/>
          </p:cNvPr>
          <p:cNvPicPr>
            <a:picLocks noGrp="1" noChangeAspect="1" noChangeArrowheads="1"/>
          </p:cNvPicPr>
          <p:nvPr>
            <p:ph type="clipArt"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6056" y="1412776"/>
            <a:ext cx="2638461" cy="460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Some of the questions asked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Who compiled the list?</a:t>
            </a:r>
          </a:p>
          <a:p>
            <a:r>
              <a:rPr lang="en-AU" dirty="0" smtClean="0"/>
              <a:t>What kind of people seem to have been excluded from the list?</a:t>
            </a:r>
          </a:p>
          <a:p>
            <a:r>
              <a:rPr lang="en-AU" dirty="0" smtClean="0"/>
              <a:t>How might the list have been different if some of those people had been able to vote?</a:t>
            </a:r>
          </a:p>
          <a:p>
            <a:r>
              <a:rPr lang="en-AU" dirty="0" smtClean="0"/>
              <a:t>Should every vote have equal weight?</a:t>
            </a:r>
          </a:p>
          <a:p>
            <a:r>
              <a:rPr lang="en-AU" dirty="0" smtClean="0"/>
              <a:t>Why are there very few titles from recent years?</a:t>
            </a:r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AU" dirty="0" smtClean="0"/>
              <a:t>Senior fiction</a:t>
            </a:r>
            <a:endParaRPr lang="en-AU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/>
        <p:txBody>
          <a:bodyPr/>
          <a:lstStyle/>
          <a:p>
            <a:pPr>
              <a:defRPr/>
            </a:pPr>
            <a:r>
              <a:rPr lang="en-AU" dirty="0" smtClean="0">
                <a:solidFill>
                  <a:schemeClr val="tx2">
                    <a:lumMod val="50000"/>
                  </a:schemeClr>
                </a:solidFill>
              </a:rPr>
              <a:t>Butterfly</a:t>
            </a:r>
          </a:p>
          <a:p>
            <a:pPr>
              <a:defRPr/>
            </a:pPr>
            <a:endParaRPr lang="en-AU" dirty="0" smtClean="0">
              <a:solidFill>
                <a:schemeClr val="tx2">
                  <a:lumMod val="50000"/>
                </a:schemeClr>
              </a:solidFill>
            </a:endParaRPr>
          </a:p>
          <a:p>
            <a:pPr>
              <a:defRPr/>
            </a:pPr>
            <a:r>
              <a:rPr lang="en-AU" dirty="0" smtClean="0">
                <a:solidFill>
                  <a:schemeClr val="tx2">
                    <a:lumMod val="50000"/>
                  </a:schemeClr>
                </a:solidFill>
              </a:rPr>
              <a:t>b</a:t>
            </a:r>
            <a:r>
              <a:rPr lang="en-AU" dirty="0" smtClean="0">
                <a:solidFill>
                  <a:schemeClr val="tx2">
                    <a:lumMod val="50000"/>
                  </a:schemeClr>
                </a:solidFill>
              </a:rPr>
              <a:t>y Sonya </a:t>
            </a:r>
            <a:r>
              <a:rPr lang="en-AU" dirty="0" smtClean="0">
                <a:solidFill>
                  <a:schemeClr val="tx2">
                    <a:lumMod val="50000"/>
                  </a:schemeClr>
                </a:solidFill>
              </a:rPr>
              <a:t>Hartnett</a:t>
            </a:r>
          </a:p>
          <a:p>
            <a:pPr>
              <a:defRPr/>
            </a:pPr>
            <a:endParaRPr lang="en-AU" dirty="0" smtClean="0">
              <a:solidFill>
                <a:schemeClr val="tx2">
                  <a:lumMod val="50000"/>
                </a:schemeClr>
              </a:solidFill>
            </a:endParaRPr>
          </a:p>
          <a:p>
            <a:pPr>
              <a:defRPr/>
            </a:pPr>
            <a:r>
              <a:rPr lang="en-AU" sz="2800" dirty="0" smtClean="0">
                <a:solidFill>
                  <a:schemeClr val="bg1">
                    <a:lumMod val="20000"/>
                    <a:lumOff val="80000"/>
                  </a:schemeClr>
                </a:solidFill>
              </a:rPr>
              <a:t>Adult fiction</a:t>
            </a:r>
          </a:p>
          <a:p>
            <a:pPr>
              <a:defRPr/>
            </a:pPr>
            <a:r>
              <a:rPr lang="en-AU" sz="2800" dirty="0" smtClean="0">
                <a:solidFill>
                  <a:schemeClr val="bg1">
                    <a:lumMod val="20000"/>
                    <a:lumOff val="80000"/>
                  </a:schemeClr>
                </a:solidFill>
              </a:rPr>
              <a:t>Especially for older girls</a:t>
            </a:r>
          </a:p>
          <a:p>
            <a:pPr>
              <a:defRPr/>
            </a:pPr>
            <a:r>
              <a:rPr lang="en-AU" sz="2800" dirty="0" smtClean="0">
                <a:solidFill>
                  <a:schemeClr val="bg1">
                    <a:lumMod val="20000"/>
                    <a:lumOff val="80000"/>
                  </a:schemeClr>
                </a:solidFill>
              </a:rPr>
              <a:t>Great author study for talented readers</a:t>
            </a:r>
            <a:endParaRPr lang="en-AU" sz="2800" dirty="0">
              <a:solidFill>
                <a:schemeClr val="bg1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5" name="ClipArt Placeholder 4"/>
          <p:cNvSpPr>
            <a:spLocks noGrp="1"/>
          </p:cNvSpPr>
          <p:nvPr>
            <p:ph type="clipArt" sz="half" idx="2"/>
          </p:nvPr>
        </p:nvSpPr>
        <p:spPr/>
      </p:sp>
      <p:pic>
        <p:nvPicPr>
          <p:cNvPr id="22534" name="Picture 6" descr="http://www.penguin.com.au/jpg-large/978014320305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32040" y="1484784"/>
            <a:ext cx="3225509" cy="4932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AU" dirty="0" smtClean="0"/>
              <a:t>Junior to middle secondary fiction</a:t>
            </a:r>
            <a:endParaRPr lang="en-AU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/>
        <p:txBody>
          <a:bodyPr/>
          <a:lstStyle/>
          <a:p>
            <a:pPr>
              <a:defRPr/>
            </a:pPr>
            <a:r>
              <a:rPr lang="en-AU" dirty="0" smtClean="0">
                <a:solidFill>
                  <a:schemeClr val="tx2">
                    <a:lumMod val="50000"/>
                  </a:schemeClr>
                </a:solidFill>
              </a:rPr>
              <a:t>Where the streets had a name</a:t>
            </a:r>
          </a:p>
          <a:p>
            <a:pPr>
              <a:buFont typeface="Wingdings" pitchFamily="2" charset="2"/>
              <a:buNone/>
              <a:defRPr/>
            </a:pPr>
            <a:r>
              <a:rPr lang="en-AU" dirty="0" smtClean="0">
                <a:solidFill>
                  <a:schemeClr val="tx2">
                    <a:lumMod val="50000"/>
                  </a:schemeClr>
                </a:solidFill>
              </a:rPr>
              <a:t>	</a:t>
            </a:r>
            <a:r>
              <a:rPr lang="en-AU" dirty="0" smtClean="0">
                <a:solidFill>
                  <a:schemeClr val="tx2">
                    <a:lumMod val="50000"/>
                  </a:schemeClr>
                </a:solidFill>
              </a:rPr>
              <a:t>by </a:t>
            </a:r>
            <a:r>
              <a:rPr lang="en-AU" dirty="0" err="1" smtClean="0">
                <a:solidFill>
                  <a:schemeClr val="tx2">
                    <a:lumMod val="50000"/>
                  </a:schemeClr>
                </a:solidFill>
              </a:rPr>
              <a:t>Randa</a:t>
            </a:r>
            <a:r>
              <a:rPr lang="en-AU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AU" dirty="0" smtClean="0">
                <a:solidFill>
                  <a:schemeClr val="tx2">
                    <a:lumMod val="50000"/>
                  </a:schemeClr>
                </a:solidFill>
              </a:rPr>
              <a:t>Abdel-Fattah</a:t>
            </a:r>
          </a:p>
          <a:p>
            <a:pPr>
              <a:buFont typeface="Wingdings" pitchFamily="2" charset="2"/>
              <a:buNone/>
              <a:defRPr/>
            </a:pPr>
            <a:r>
              <a:rPr lang="en-AU" sz="2800" dirty="0" smtClean="0">
                <a:solidFill>
                  <a:schemeClr val="bg1">
                    <a:lumMod val="20000"/>
                    <a:lumOff val="80000"/>
                  </a:schemeClr>
                </a:solidFill>
              </a:rPr>
              <a:t>Previous titles: </a:t>
            </a:r>
            <a:endParaRPr lang="en-AU" sz="2800" dirty="0" smtClean="0">
              <a:solidFill>
                <a:schemeClr val="bg1">
                  <a:lumMod val="20000"/>
                  <a:lumOff val="80000"/>
                </a:schemeClr>
              </a:solidFill>
            </a:endParaRPr>
          </a:p>
          <a:p>
            <a:pPr>
              <a:buFont typeface="Wingdings" pitchFamily="2" charset="2"/>
              <a:buNone/>
              <a:defRPr/>
            </a:pPr>
            <a:r>
              <a:rPr lang="en-AU" sz="2800" dirty="0" smtClean="0">
                <a:solidFill>
                  <a:schemeClr val="bg1">
                    <a:lumMod val="20000"/>
                    <a:lumOff val="80000"/>
                  </a:schemeClr>
                </a:solidFill>
              </a:rPr>
              <a:t>	</a:t>
            </a:r>
            <a:r>
              <a:rPr lang="en-AU" sz="2800" i="1" dirty="0" smtClean="0">
                <a:solidFill>
                  <a:schemeClr val="bg1">
                    <a:lumMod val="20000"/>
                    <a:lumOff val="80000"/>
                  </a:schemeClr>
                </a:solidFill>
              </a:rPr>
              <a:t>Does </a:t>
            </a:r>
            <a:r>
              <a:rPr lang="en-AU" sz="2800" i="1" dirty="0" smtClean="0">
                <a:solidFill>
                  <a:schemeClr val="bg1">
                    <a:lumMod val="20000"/>
                    <a:lumOff val="80000"/>
                  </a:schemeClr>
                </a:solidFill>
              </a:rPr>
              <a:t>My Head Look Big in This? </a:t>
            </a:r>
          </a:p>
          <a:p>
            <a:pPr>
              <a:buFont typeface="Wingdings" pitchFamily="2" charset="2"/>
              <a:buNone/>
              <a:defRPr/>
            </a:pPr>
            <a:r>
              <a:rPr lang="en-AU" sz="2800" i="1" dirty="0" smtClean="0">
                <a:solidFill>
                  <a:schemeClr val="bg1">
                    <a:lumMod val="20000"/>
                    <a:lumOff val="80000"/>
                  </a:schemeClr>
                </a:solidFill>
              </a:rPr>
              <a:t>	Ten </a:t>
            </a:r>
            <a:r>
              <a:rPr lang="en-AU" sz="2800" i="1" dirty="0" smtClean="0">
                <a:solidFill>
                  <a:schemeClr val="bg1">
                    <a:lumMod val="20000"/>
                    <a:lumOff val="80000"/>
                  </a:schemeClr>
                </a:solidFill>
              </a:rPr>
              <a:t>Things I Hate about Me</a:t>
            </a:r>
            <a:endParaRPr lang="en-AU" sz="2800" i="1" dirty="0">
              <a:solidFill>
                <a:schemeClr val="bg1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32772" name="Picture 6" descr="http://www.panmacmillan.com.au/../cover1/9780330424202.jpg">
            <a:hlinkClick r:id="rId2" tooltip="Click on image to view a larger version"/>
          </p:cNvPr>
          <p:cNvPicPr>
            <a:picLocks noGrp="1" noChangeAspect="1" noChangeArrowheads="1"/>
          </p:cNvPicPr>
          <p:nvPr>
            <p:ph type="clipArt"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5643563" y="1928813"/>
            <a:ext cx="2317750" cy="3455987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AU" dirty="0" smtClean="0"/>
              <a:t>Junior to middle secondary fiction</a:t>
            </a:r>
            <a:endParaRPr lang="en-AU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/>
        <p:txBody>
          <a:bodyPr/>
          <a:lstStyle/>
          <a:p>
            <a:pPr>
              <a:defRPr/>
            </a:pPr>
            <a:r>
              <a:rPr lang="en-AU" dirty="0" smtClean="0">
                <a:solidFill>
                  <a:schemeClr val="tx2">
                    <a:lumMod val="50000"/>
                  </a:schemeClr>
                </a:solidFill>
              </a:rPr>
              <a:t>No Safe Place</a:t>
            </a:r>
          </a:p>
          <a:p>
            <a:pPr>
              <a:defRPr/>
            </a:pPr>
            <a:endParaRPr lang="en-AU" dirty="0" smtClean="0">
              <a:solidFill>
                <a:schemeClr val="tx2">
                  <a:lumMod val="50000"/>
                </a:schemeClr>
              </a:solidFill>
            </a:endParaRPr>
          </a:p>
          <a:p>
            <a:pPr>
              <a:defRPr/>
            </a:pPr>
            <a:r>
              <a:rPr lang="en-AU" dirty="0" smtClean="0">
                <a:solidFill>
                  <a:schemeClr val="tx2">
                    <a:lumMod val="50000"/>
                  </a:schemeClr>
                </a:solidFill>
              </a:rPr>
              <a:t>by Deborah Ellis</a:t>
            </a:r>
            <a:endParaRPr lang="en-AU" dirty="0" smtClean="0">
              <a:solidFill>
                <a:schemeClr val="tx2">
                  <a:lumMod val="50000"/>
                </a:schemeClr>
              </a:solidFill>
            </a:endParaRPr>
          </a:p>
          <a:p>
            <a:pPr>
              <a:buFont typeface="Wingdings" pitchFamily="2" charset="2"/>
              <a:buNone/>
              <a:defRPr/>
            </a:pPr>
            <a:endParaRPr lang="en-AU" sz="2800" dirty="0" smtClean="0">
              <a:solidFill>
                <a:schemeClr val="bg1">
                  <a:lumMod val="20000"/>
                  <a:lumOff val="80000"/>
                </a:schemeClr>
              </a:solidFill>
            </a:endParaRPr>
          </a:p>
          <a:p>
            <a:pPr>
              <a:buFont typeface="Wingdings" pitchFamily="2" charset="2"/>
              <a:buNone/>
              <a:defRPr/>
            </a:pPr>
            <a:r>
              <a:rPr lang="en-AU" sz="2800" dirty="0" smtClean="0">
                <a:solidFill>
                  <a:schemeClr val="bg1">
                    <a:lumMod val="20000"/>
                    <a:lumOff val="80000"/>
                  </a:schemeClr>
                </a:solidFill>
              </a:rPr>
              <a:t>Previous titles:</a:t>
            </a:r>
          </a:p>
          <a:p>
            <a:pPr>
              <a:buFont typeface="Wingdings" pitchFamily="2" charset="2"/>
              <a:buNone/>
              <a:defRPr/>
            </a:pPr>
            <a:endParaRPr lang="en-AU" sz="2800" dirty="0" smtClean="0">
              <a:solidFill>
                <a:schemeClr val="bg1">
                  <a:lumMod val="20000"/>
                  <a:lumOff val="80000"/>
                </a:schemeClr>
              </a:solidFill>
            </a:endParaRPr>
          </a:p>
          <a:p>
            <a:pPr>
              <a:buFont typeface="Wingdings" pitchFamily="2" charset="2"/>
              <a:buNone/>
              <a:defRPr/>
            </a:pPr>
            <a:r>
              <a:rPr lang="en-AU" sz="2800" dirty="0" smtClean="0">
                <a:solidFill>
                  <a:schemeClr val="bg1">
                    <a:lumMod val="20000"/>
                    <a:lumOff val="80000"/>
                  </a:schemeClr>
                </a:solidFill>
              </a:rPr>
              <a:t>The </a:t>
            </a:r>
            <a:r>
              <a:rPr lang="en-AU" sz="2800" i="1" dirty="0" err="1" smtClean="0">
                <a:solidFill>
                  <a:schemeClr val="bg1">
                    <a:lumMod val="20000"/>
                    <a:lumOff val="80000"/>
                  </a:schemeClr>
                </a:solidFill>
              </a:rPr>
              <a:t>Parvana</a:t>
            </a:r>
            <a:r>
              <a:rPr lang="en-AU" sz="2800" dirty="0" smtClean="0">
                <a:solidFill>
                  <a:schemeClr val="bg1">
                    <a:lumMod val="20000"/>
                    <a:lumOff val="80000"/>
                  </a:schemeClr>
                </a:solidFill>
              </a:rPr>
              <a:t> trilogy</a:t>
            </a:r>
          </a:p>
          <a:p>
            <a:pPr>
              <a:buFont typeface="Wingdings" pitchFamily="2" charset="2"/>
              <a:buNone/>
              <a:defRPr/>
            </a:pPr>
            <a:r>
              <a:rPr lang="en-AU" sz="2800" i="1" dirty="0" smtClean="0">
                <a:solidFill>
                  <a:schemeClr val="bg1">
                    <a:lumMod val="20000"/>
                    <a:lumOff val="80000"/>
                  </a:schemeClr>
                </a:solidFill>
              </a:rPr>
              <a:t>The Heaven Shop</a:t>
            </a:r>
            <a:endParaRPr lang="en-AU" sz="2800" i="1" dirty="0">
              <a:solidFill>
                <a:schemeClr val="bg1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104450" name="Picture 2" descr="No Safe Place">
            <a:hlinkClick r:id="rId2"/>
          </p:cNvPr>
          <p:cNvPicPr>
            <a:picLocks noGrp="1" noChangeAspect="1" noChangeArrowheads="1"/>
          </p:cNvPicPr>
          <p:nvPr>
            <p:ph type="clipArt"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20072" y="1556792"/>
            <a:ext cx="3278088" cy="5040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AU" dirty="0" smtClean="0"/>
              <a:t>M</a:t>
            </a:r>
            <a:r>
              <a:rPr lang="en-AU" dirty="0" smtClean="0"/>
              <a:t>iddle secondary fiction </a:t>
            </a:r>
            <a:endParaRPr lang="en-AU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/>
        <p:txBody>
          <a:bodyPr/>
          <a:lstStyle/>
          <a:p>
            <a:pPr>
              <a:defRPr/>
            </a:pPr>
            <a:r>
              <a:rPr lang="en-AU" dirty="0" smtClean="0">
                <a:solidFill>
                  <a:schemeClr val="tx2">
                    <a:lumMod val="50000"/>
                  </a:schemeClr>
                </a:solidFill>
              </a:rPr>
              <a:t>The Dead I Know</a:t>
            </a:r>
          </a:p>
          <a:p>
            <a:pPr>
              <a:defRPr/>
            </a:pPr>
            <a:endParaRPr lang="en-AU" dirty="0" smtClean="0">
              <a:solidFill>
                <a:schemeClr val="tx2">
                  <a:lumMod val="50000"/>
                </a:schemeClr>
              </a:solidFill>
            </a:endParaRPr>
          </a:p>
          <a:p>
            <a:pPr>
              <a:defRPr/>
            </a:pPr>
            <a:r>
              <a:rPr lang="en-AU" dirty="0" smtClean="0">
                <a:solidFill>
                  <a:schemeClr val="tx2">
                    <a:lumMod val="50000"/>
                  </a:schemeClr>
                </a:solidFill>
              </a:rPr>
              <a:t>by Scot Gardner</a:t>
            </a:r>
            <a:endParaRPr lang="en-AU" dirty="0" smtClean="0">
              <a:solidFill>
                <a:schemeClr val="tx2">
                  <a:lumMod val="50000"/>
                </a:schemeClr>
              </a:solidFill>
            </a:endParaRPr>
          </a:p>
          <a:p>
            <a:pPr>
              <a:buFont typeface="Wingdings" pitchFamily="2" charset="2"/>
              <a:buNone/>
              <a:defRPr/>
            </a:pPr>
            <a:endParaRPr lang="en-AU" sz="2800" dirty="0" smtClean="0">
              <a:solidFill>
                <a:schemeClr val="bg1">
                  <a:lumMod val="20000"/>
                  <a:lumOff val="80000"/>
                </a:schemeClr>
              </a:solidFill>
            </a:endParaRPr>
          </a:p>
          <a:p>
            <a:pPr>
              <a:buFont typeface="Wingdings" pitchFamily="2" charset="2"/>
              <a:buNone/>
              <a:defRPr/>
            </a:pPr>
            <a:endParaRPr lang="en-AU" sz="2800" dirty="0" smtClean="0">
              <a:solidFill>
                <a:schemeClr val="bg1">
                  <a:lumMod val="20000"/>
                  <a:lumOff val="80000"/>
                </a:schemeClr>
              </a:solidFill>
            </a:endParaRPr>
          </a:p>
          <a:p>
            <a:pPr>
              <a:buFont typeface="Wingdings" pitchFamily="2" charset="2"/>
              <a:buNone/>
              <a:defRPr/>
            </a:pPr>
            <a:r>
              <a:rPr lang="en-AU" sz="2800" dirty="0" smtClean="0">
                <a:solidFill>
                  <a:schemeClr val="bg1">
                    <a:lumMod val="20000"/>
                    <a:lumOff val="80000"/>
                  </a:schemeClr>
                </a:solidFill>
              </a:rPr>
              <a:t>Especially for boys</a:t>
            </a:r>
            <a:endParaRPr lang="en-AU" sz="2800" i="1" dirty="0">
              <a:solidFill>
                <a:schemeClr val="bg1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105474" name="Picture 2" descr="The Dead I Know">
            <a:hlinkClick r:id="rId2"/>
          </p:cNvPr>
          <p:cNvPicPr>
            <a:picLocks noGrp="1" noChangeAspect="1" noChangeArrowheads="1"/>
          </p:cNvPicPr>
          <p:nvPr>
            <p:ph type="clipArt"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64088" y="1700808"/>
            <a:ext cx="2669298" cy="4104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AU" dirty="0" smtClean="0"/>
              <a:t>Junior to middle secondary fiction</a:t>
            </a:r>
            <a:endParaRPr lang="en-AU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/>
        <p:txBody>
          <a:bodyPr/>
          <a:lstStyle/>
          <a:p>
            <a:pPr>
              <a:defRPr/>
            </a:pPr>
            <a:r>
              <a:rPr lang="en-AU" dirty="0" smtClean="0">
                <a:solidFill>
                  <a:schemeClr val="tx2">
                    <a:lumMod val="50000"/>
                  </a:schemeClr>
                </a:solidFill>
              </a:rPr>
              <a:t>The Adoration of Jenna Fox</a:t>
            </a:r>
          </a:p>
          <a:p>
            <a:pPr>
              <a:defRPr/>
            </a:pPr>
            <a:endParaRPr lang="en-AU" dirty="0" smtClean="0">
              <a:solidFill>
                <a:schemeClr val="tx2">
                  <a:lumMod val="50000"/>
                </a:schemeClr>
              </a:solidFill>
            </a:endParaRPr>
          </a:p>
          <a:p>
            <a:pPr>
              <a:defRPr/>
            </a:pPr>
            <a:r>
              <a:rPr lang="en-AU" dirty="0" smtClean="0">
                <a:solidFill>
                  <a:schemeClr val="tx2">
                    <a:lumMod val="50000"/>
                  </a:schemeClr>
                </a:solidFill>
              </a:rPr>
              <a:t>Mary E. Pearson</a:t>
            </a:r>
          </a:p>
          <a:p>
            <a:pPr>
              <a:defRPr/>
            </a:pPr>
            <a:endParaRPr lang="en-AU" dirty="0" smtClean="0">
              <a:solidFill>
                <a:schemeClr val="tx2">
                  <a:lumMod val="50000"/>
                </a:schemeClr>
              </a:solidFill>
            </a:endParaRPr>
          </a:p>
          <a:p>
            <a:pPr>
              <a:defRPr/>
            </a:pPr>
            <a:r>
              <a:rPr lang="en-AU" sz="2800" dirty="0" smtClean="0">
                <a:solidFill>
                  <a:schemeClr val="bg1">
                    <a:lumMod val="20000"/>
                    <a:lumOff val="80000"/>
                  </a:schemeClr>
                </a:solidFill>
              </a:rPr>
              <a:t>Good sci-fi</a:t>
            </a:r>
          </a:p>
          <a:p>
            <a:pPr>
              <a:defRPr/>
            </a:pPr>
            <a:r>
              <a:rPr lang="en-AU" sz="2800" dirty="0" smtClean="0">
                <a:solidFill>
                  <a:schemeClr val="bg1">
                    <a:lumMod val="20000"/>
                    <a:lumOff val="80000"/>
                  </a:schemeClr>
                </a:solidFill>
              </a:rPr>
              <a:t>Genetic engineering</a:t>
            </a:r>
            <a:endParaRPr lang="en-AU" sz="2800" dirty="0">
              <a:solidFill>
                <a:schemeClr val="bg1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28676" name="Picture 2" descr="Adoration of Jenna Fox">
            <a:hlinkClick r:id="rId2"/>
          </p:cNvPr>
          <p:cNvPicPr>
            <a:picLocks noGrp="1" noChangeAspect="1" noChangeArrowheads="1"/>
          </p:cNvPicPr>
          <p:nvPr>
            <p:ph type="clipArt"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6000750" y="2000250"/>
            <a:ext cx="2047875" cy="3132138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AU" dirty="0" smtClean="0"/>
              <a:t>Junior to middle secondary fiction</a:t>
            </a:r>
            <a:endParaRPr lang="en-AU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/>
        <p:txBody>
          <a:bodyPr/>
          <a:lstStyle/>
          <a:p>
            <a:pPr>
              <a:defRPr/>
            </a:pPr>
            <a:r>
              <a:rPr lang="en-AU" dirty="0" smtClean="0">
                <a:solidFill>
                  <a:schemeClr val="tx2">
                    <a:lumMod val="50000"/>
                  </a:schemeClr>
                </a:solidFill>
              </a:rPr>
              <a:t>Macbeth and Son</a:t>
            </a:r>
            <a:endParaRPr lang="en-AU" dirty="0" smtClean="0">
              <a:solidFill>
                <a:schemeClr val="tx2">
                  <a:lumMod val="50000"/>
                </a:schemeClr>
              </a:solidFill>
            </a:endParaRPr>
          </a:p>
          <a:p>
            <a:pPr>
              <a:defRPr/>
            </a:pPr>
            <a:endParaRPr lang="en-AU" dirty="0" smtClean="0">
              <a:solidFill>
                <a:schemeClr val="tx2">
                  <a:lumMod val="50000"/>
                </a:schemeClr>
              </a:solidFill>
            </a:endParaRPr>
          </a:p>
          <a:p>
            <a:pPr>
              <a:defRPr/>
            </a:pPr>
            <a:r>
              <a:rPr lang="en-AU" dirty="0" smtClean="0">
                <a:solidFill>
                  <a:schemeClr val="tx2">
                    <a:lumMod val="50000"/>
                  </a:schemeClr>
                </a:solidFill>
              </a:rPr>
              <a:t>b</a:t>
            </a:r>
            <a:r>
              <a:rPr lang="en-AU" dirty="0" smtClean="0">
                <a:solidFill>
                  <a:schemeClr val="tx2">
                    <a:lumMod val="50000"/>
                  </a:schemeClr>
                </a:solidFill>
              </a:rPr>
              <a:t>y Jackie French</a:t>
            </a:r>
            <a:endParaRPr lang="en-AU" dirty="0" smtClean="0">
              <a:solidFill>
                <a:schemeClr val="tx2">
                  <a:lumMod val="50000"/>
                </a:schemeClr>
              </a:solidFill>
            </a:endParaRPr>
          </a:p>
          <a:p>
            <a:pPr>
              <a:defRPr/>
            </a:pPr>
            <a:endParaRPr lang="en-AU" dirty="0" smtClean="0">
              <a:solidFill>
                <a:schemeClr val="tx2">
                  <a:lumMod val="50000"/>
                </a:schemeClr>
              </a:solidFill>
            </a:endParaRPr>
          </a:p>
          <a:p>
            <a:pPr>
              <a:defRPr/>
            </a:pPr>
            <a:r>
              <a:rPr lang="en-AU" sz="2800" dirty="0" smtClean="0">
                <a:solidFill>
                  <a:schemeClr val="bg1">
                    <a:lumMod val="20000"/>
                    <a:lumOff val="80000"/>
                  </a:schemeClr>
                </a:solidFill>
              </a:rPr>
              <a:t>Did Shakespeare deliberately distort history?</a:t>
            </a:r>
            <a:endParaRPr lang="en-AU" sz="2800" dirty="0">
              <a:solidFill>
                <a:schemeClr val="bg1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5" name="ClipArt Placeholder 4"/>
          <p:cNvSpPr>
            <a:spLocks noGrp="1"/>
          </p:cNvSpPr>
          <p:nvPr>
            <p:ph type="clipArt" sz="half" idx="2"/>
          </p:nvPr>
        </p:nvSpPr>
        <p:spPr/>
      </p:sp>
      <p:pic>
        <p:nvPicPr>
          <p:cNvPr id="113666" name="Picture 2" descr="http://www.harpercollins.com.au/harperimages/isbn/small/2/978020720034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48064" y="1628800"/>
            <a:ext cx="2808000" cy="4320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 sz="quarter"/>
          </p:nvPr>
        </p:nvSpPr>
        <p:spPr/>
        <p:txBody>
          <a:bodyPr/>
          <a:lstStyle/>
          <a:p>
            <a:r>
              <a:rPr lang="en-AU" dirty="0" smtClean="0"/>
              <a:t>Some little known gems</a:t>
            </a:r>
            <a:endParaRPr lang="en-AU" dirty="0"/>
          </a:p>
        </p:txBody>
      </p:sp>
      <p:sp>
        <p:nvSpPr>
          <p:cNvPr id="6" name="Subtitle 5"/>
          <p:cNvSpPr>
            <a:spLocks noGrp="1"/>
          </p:cNvSpPr>
          <p:nvPr>
            <p:ph type="subTitle" sz="quarter" idx="1"/>
          </p:nvPr>
        </p:nvSpPr>
        <p:spPr/>
        <p:txBody>
          <a:bodyPr/>
          <a:lstStyle/>
          <a:p>
            <a:endParaRPr lang="en-A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AU" dirty="0" smtClean="0"/>
              <a:t>Middle secondary fiction</a:t>
            </a:r>
            <a:endParaRPr lang="en-AU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/>
        <p:txBody>
          <a:bodyPr/>
          <a:lstStyle/>
          <a:p>
            <a:pPr>
              <a:defRPr/>
            </a:pPr>
            <a:r>
              <a:rPr lang="en-AU" dirty="0" smtClean="0">
                <a:solidFill>
                  <a:schemeClr val="tx2">
                    <a:lumMod val="50000"/>
                  </a:schemeClr>
                </a:solidFill>
              </a:rPr>
              <a:t>Deadline</a:t>
            </a:r>
          </a:p>
          <a:p>
            <a:pPr>
              <a:defRPr/>
            </a:pPr>
            <a:endParaRPr lang="en-AU" dirty="0" smtClean="0">
              <a:solidFill>
                <a:schemeClr val="tx2">
                  <a:lumMod val="50000"/>
                </a:schemeClr>
              </a:solidFill>
            </a:endParaRPr>
          </a:p>
          <a:p>
            <a:pPr>
              <a:defRPr/>
            </a:pPr>
            <a:r>
              <a:rPr lang="en-AU" dirty="0" smtClean="0">
                <a:solidFill>
                  <a:schemeClr val="tx2">
                    <a:lumMod val="50000"/>
                  </a:schemeClr>
                </a:solidFill>
              </a:rPr>
              <a:t>b</a:t>
            </a:r>
            <a:r>
              <a:rPr lang="en-AU" dirty="0" smtClean="0">
                <a:solidFill>
                  <a:schemeClr val="tx2">
                    <a:lumMod val="50000"/>
                  </a:schemeClr>
                </a:solidFill>
              </a:rPr>
              <a:t>y Chris </a:t>
            </a:r>
            <a:r>
              <a:rPr lang="en-AU" dirty="0" err="1" smtClean="0">
                <a:solidFill>
                  <a:schemeClr val="tx2">
                    <a:lumMod val="50000"/>
                  </a:schemeClr>
                </a:solidFill>
              </a:rPr>
              <a:t>Crutcher</a:t>
            </a:r>
            <a:endParaRPr lang="en-AU" dirty="0" smtClean="0">
              <a:solidFill>
                <a:schemeClr val="tx2">
                  <a:lumMod val="50000"/>
                </a:schemeClr>
              </a:solidFill>
            </a:endParaRPr>
          </a:p>
          <a:p>
            <a:pPr>
              <a:defRPr/>
            </a:pPr>
            <a:endParaRPr lang="en-AU" dirty="0" smtClean="0">
              <a:solidFill>
                <a:schemeClr val="tx2">
                  <a:lumMod val="50000"/>
                </a:schemeClr>
              </a:solidFill>
            </a:endParaRPr>
          </a:p>
          <a:p>
            <a:pPr>
              <a:defRPr/>
            </a:pPr>
            <a:endParaRPr lang="en-AU" dirty="0" smtClean="0">
              <a:solidFill>
                <a:schemeClr val="tx2">
                  <a:lumMod val="50000"/>
                </a:schemeClr>
              </a:solidFill>
            </a:endParaRPr>
          </a:p>
          <a:p>
            <a:pPr>
              <a:defRPr/>
            </a:pPr>
            <a:r>
              <a:rPr lang="en-AU" sz="2800" dirty="0" smtClean="0">
                <a:solidFill>
                  <a:schemeClr val="bg1">
                    <a:lumMod val="20000"/>
                    <a:lumOff val="80000"/>
                  </a:schemeClr>
                </a:solidFill>
              </a:rPr>
              <a:t>American</a:t>
            </a:r>
          </a:p>
          <a:p>
            <a:pPr>
              <a:defRPr/>
            </a:pPr>
            <a:r>
              <a:rPr lang="en-AU" sz="2800" dirty="0" smtClean="0">
                <a:solidFill>
                  <a:schemeClr val="bg1">
                    <a:lumMod val="20000"/>
                    <a:lumOff val="80000"/>
                  </a:schemeClr>
                </a:solidFill>
              </a:rPr>
              <a:t>High interest</a:t>
            </a:r>
          </a:p>
          <a:p>
            <a:pPr>
              <a:defRPr/>
            </a:pPr>
            <a:r>
              <a:rPr lang="en-AU" sz="2800" dirty="0" smtClean="0">
                <a:solidFill>
                  <a:schemeClr val="bg1">
                    <a:lumMod val="20000"/>
                    <a:lumOff val="80000"/>
                  </a:schemeClr>
                </a:solidFill>
              </a:rPr>
              <a:t>Excellent class  set title for mixed ability</a:t>
            </a:r>
            <a:endParaRPr lang="en-AU" sz="2800" dirty="0">
              <a:solidFill>
                <a:schemeClr val="bg1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8196" name="ClipArt Placeholder 4"/>
          <p:cNvSpPr>
            <a:spLocks noGrp="1" noTextEdit="1"/>
          </p:cNvSpPr>
          <p:nvPr>
            <p:ph type="clipArt" sz="half" idx="2"/>
          </p:nvPr>
        </p:nvSpPr>
        <p:spPr/>
      </p:sp>
      <p:pic>
        <p:nvPicPr>
          <p:cNvPr id="8197" name="Picture 2" descr="deadline5inlow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57750" y="1285875"/>
            <a:ext cx="3429000" cy="5114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AU" dirty="0" smtClean="0"/>
              <a:t>Senior fiction</a:t>
            </a:r>
            <a:endParaRPr lang="en-AU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/>
        <p:txBody>
          <a:bodyPr/>
          <a:lstStyle/>
          <a:p>
            <a:pPr>
              <a:defRPr/>
            </a:pPr>
            <a:r>
              <a:rPr lang="en-AU" dirty="0" smtClean="0">
                <a:solidFill>
                  <a:schemeClr val="tx2">
                    <a:lumMod val="50000"/>
                  </a:schemeClr>
                </a:solidFill>
              </a:rPr>
              <a:t>The Reluctant Fundamentalist</a:t>
            </a:r>
          </a:p>
          <a:p>
            <a:pPr>
              <a:defRPr/>
            </a:pPr>
            <a:endParaRPr lang="en-AU" dirty="0" smtClean="0">
              <a:solidFill>
                <a:schemeClr val="tx2">
                  <a:lumMod val="50000"/>
                </a:schemeClr>
              </a:solidFill>
            </a:endParaRPr>
          </a:p>
          <a:p>
            <a:pPr>
              <a:defRPr/>
            </a:pPr>
            <a:r>
              <a:rPr lang="en-AU" dirty="0" smtClean="0">
                <a:solidFill>
                  <a:schemeClr val="tx2">
                    <a:lumMod val="50000"/>
                  </a:schemeClr>
                </a:solidFill>
              </a:rPr>
              <a:t>b</a:t>
            </a:r>
            <a:r>
              <a:rPr lang="en-AU" dirty="0" smtClean="0">
                <a:solidFill>
                  <a:schemeClr val="tx2">
                    <a:lumMod val="50000"/>
                  </a:schemeClr>
                </a:solidFill>
              </a:rPr>
              <a:t>y </a:t>
            </a:r>
            <a:r>
              <a:rPr lang="en-AU" dirty="0" err="1" smtClean="0">
                <a:solidFill>
                  <a:schemeClr val="tx2">
                    <a:lumMod val="50000"/>
                  </a:schemeClr>
                </a:solidFill>
              </a:rPr>
              <a:t>Mohsin</a:t>
            </a:r>
            <a:r>
              <a:rPr lang="en-AU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AU" dirty="0" err="1" smtClean="0">
                <a:solidFill>
                  <a:schemeClr val="tx2">
                    <a:lumMod val="50000"/>
                  </a:schemeClr>
                </a:solidFill>
              </a:rPr>
              <a:t>Hamid</a:t>
            </a:r>
            <a:endParaRPr lang="en-AU" dirty="0" smtClean="0">
              <a:solidFill>
                <a:schemeClr val="tx2">
                  <a:lumMod val="50000"/>
                </a:schemeClr>
              </a:solidFill>
            </a:endParaRPr>
          </a:p>
          <a:p>
            <a:pPr>
              <a:defRPr/>
            </a:pPr>
            <a:endParaRPr lang="en-AU" dirty="0" smtClean="0"/>
          </a:p>
          <a:p>
            <a:pPr>
              <a:buFont typeface="Wingdings" pitchFamily="2" charset="2"/>
              <a:buNone/>
              <a:defRPr/>
            </a:pPr>
            <a:r>
              <a:rPr lang="en-AU" sz="2800" dirty="0" smtClean="0"/>
              <a:t>Adult fiction</a:t>
            </a:r>
          </a:p>
          <a:p>
            <a:pPr>
              <a:buFont typeface="Wingdings" pitchFamily="2" charset="2"/>
              <a:buNone/>
              <a:defRPr/>
            </a:pPr>
            <a:r>
              <a:rPr lang="en-AU" sz="2800" dirty="0" smtClean="0"/>
              <a:t>Extended monologue in the voice of a Pakistani man</a:t>
            </a:r>
          </a:p>
          <a:p>
            <a:pPr>
              <a:buFont typeface="Wingdings" pitchFamily="2" charset="2"/>
              <a:buNone/>
              <a:defRPr/>
            </a:pPr>
            <a:endParaRPr lang="en-AU" sz="2800" dirty="0"/>
          </a:p>
        </p:txBody>
      </p:sp>
      <p:pic>
        <p:nvPicPr>
          <p:cNvPr id="13316" name="Picture 2" descr="Reluctant Fundamentalist"/>
          <p:cNvPicPr>
            <a:picLocks noGrp="1" noChangeAspect="1" noChangeArrowheads="1"/>
          </p:cNvPicPr>
          <p:nvPr>
            <p:ph type="clipArt"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292080" y="1494000"/>
            <a:ext cx="3486600" cy="5364000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AU" dirty="0" smtClean="0"/>
              <a:t>Senior fiction</a:t>
            </a:r>
            <a:endParaRPr lang="en-AU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/>
        <p:txBody>
          <a:bodyPr/>
          <a:lstStyle/>
          <a:p>
            <a:pPr>
              <a:defRPr/>
            </a:pPr>
            <a:r>
              <a:rPr lang="en-AU" dirty="0" smtClean="0">
                <a:solidFill>
                  <a:schemeClr val="tx2">
                    <a:lumMod val="50000"/>
                  </a:schemeClr>
                </a:solidFill>
              </a:rPr>
              <a:t>The Astonishing Life of Octavian Nothing</a:t>
            </a:r>
          </a:p>
          <a:p>
            <a:pPr>
              <a:defRPr/>
            </a:pPr>
            <a:endParaRPr lang="en-AU" dirty="0" smtClean="0">
              <a:solidFill>
                <a:schemeClr val="tx2">
                  <a:lumMod val="50000"/>
                </a:schemeClr>
              </a:solidFill>
            </a:endParaRPr>
          </a:p>
          <a:p>
            <a:pPr>
              <a:defRPr/>
            </a:pPr>
            <a:r>
              <a:rPr lang="en-AU" dirty="0" smtClean="0">
                <a:solidFill>
                  <a:schemeClr val="tx2">
                    <a:lumMod val="50000"/>
                  </a:schemeClr>
                </a:solidFill>
              </a:rPr>
              <a:t>b</a:t>
            </a:r>
            <a:r>
              <a:rPr lang="en-AU" dirty="0" smtClean="0">
                <a:solidFill>
                  <a:schemeClr val="tx2">
                    <a:lumMod val="50000"/>
                  </a:schemeClr>
                </a:solidFill>
              </a:rPr>
              <a:t>y M</a:t>
            </a:r>
            <a:r>
              <a:rPr lang="en-AU" dirty="0" smtClean="0">
                <a:solidFill>
                  <a:schemeClr val="tx2">
                    <a:lumMod val="50000"/>
                  </a:schemeClr>
                </a:solidFill>
              </a:rPr>
              <a:t>. </a:t>
            </a:r>
            <a:r>
              <a:rPr lang="en-AU" dirty="0" smtClean="0">
                <a:solidFill>
                  <a:schemeClr val="tx2">
                    <a:lumMod val="50000"/>
                  </a:schemeClr>
                </a:solidFill>
              </a:rPr>
              <a:t>T. Anderson</a:t>
            </a:r>
            <a:endParaRPr lang="en-AU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48132" name="ClipArt Placeholder 3"/>
          <p:cNvSpPr>
            <a:spLocks noGrp="1" noTextEdit="1"/>
          </p:cNvSpPr>
          <p:nvPr>
            <p:ph type="clipArt" sz="half" idx="2"/>
          </p:nvPr>
        </p:nvSpPr>
        <p:spPr/>
      </p:sp>
      <p:pic>
        <p:nvPicPr>
          <p:cNvPr id="48133" name="Picture 4" descr="ypl_anderson_octavia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60032" y="1196752"/>
            <a:ext cx="3573782" cy="525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Is there a  canon of Young Adult literature?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AU" dirty="0" smtClean="0"/>
          </a:p>
          <a:p>
            <a:r>
              <a:rPr lang="en-AU" dirty="0" smtClean="0"/>
              <a:t>Sub-title:</a:t>
            </a:r>
          </a:p>
          <a:p>
            <a:endParaRPr lang="en-AU" dirty="0" smtClean="0"/>
          </a:p>
          <a:p>
            <a:pPr lvl="1"/>
            <a:r>
              <a:rPr lang="en-AU" sz="3200" dirty="0" smtClean="0"/>
              <a:t>In particular, of those Young Adult books used in secondary English classrooms</a:t>
            </a:r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260648"/>
            <a:ext cx="8226425" cy="1143000"/>
          </a:xfrm>
        </p:spPr>
        <p:txBody>
          <a:bodyPr/>
          <a:lstStyle/>
          <a:p>
            <a:pPr>
              <a:defRPr/>
            </a:pPr>
            <a:r>
              <a:rPr lang="en-AU" dirty="0" smtClean="0"/>
              <a:t>Verse novel</a:t>
            </a:r>
            <a:endParaRPr lang="en-AU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/>
        <p:txBody>
          <a:bodyPr/>
          <a:lstStyle/>
          <a:p>
            <a:pPr>
              <a:defRPr/>
            </a:pPr>
            <a:r>
              <a:rPr lang="en-AU" sz="4000" dirty="0" smtClean="0">
                <a:solidFill>
                  <a:schemeClr val="tx2">
                    <a:lumMod val="50000"/>
                  </a:schemeClr>
                </a:solidFill>
              </a:rPr>
              <a:t>Cold Skin</a:t>
            </a:r>
            <a:endParaRPr lang="en-AU" sz="4000" dirty="0" smtClean="0">
              <a:solidFill>
                <a:schemeClr val="tx2">
                  <a:lumMod val="50000"/>
                </a:schemeClr>
              </a:solidFill>
            </a:endParaRPr>
          </a:p>
          <a:p>
            <a:pPr>
              <a:defRPr/>
            </a:pPr>
            <a:endParaRPr lang="en-AU" sz="4000" dirty="0" smtClean="0">
              <a:solidFill>
                <a:schemeClr val="tx2">
                  <a:lumMod val="50000"/>
                </a:schemeClr>
              </a:solidFill>
            </a:endParaRPr>
          </a:p>
          <a:p>
            <a:pPr>
              <a:defRPr/>
            </a:pPr>
            <a:r>
              <a:rPr lang="en-AU" sz="4000" dirty="0" smtClean="0">
                <a:solidFill>
                  <a:schemeClr val="tx2">
                    <a:lumMod val="50000"/>
                  </a:schemeClr>
                </a:solidFill>
              </a:rPr>
              <a:t>Steven Herrick</a:t>
            </a:r>
            <a:endParaRPr lang="en-AU" sz="40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48132" name="ClipArt Placeholder 3"/>
          <p:cNvSpPr>
            <a:spLocks noGrp="1" noTextEdit="1"/>
          </p:cNvSpPr>
          <p:nvPr>
            <p:ph type="clipArt" sz="half" idx="2"/>
          </p:nvPr>
        </p:nvSpPr>
        <p:spPr/>
      </p:sp>
      <p:pic>
        <p:nvPicPr>
          <p:cNvPr id="6" name="Picture 4" descr="resized_9781741751291_224_297_FitSquar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4008" y="1196752"/>
            <a:ext cx="3744000" cy="56444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260648"/>
            <a:ext cx="8226425" cy="1143000"/>
          </a:xfrm>
        </p:spPr>
        <p:txBody>
          <a:bodyPr/>
          <a:lstStyle/>
          <a:p>
            <a:pPr>
              <a:defRPr/>
            </a:pPr>
            <a:r>
              <a:rPr lang="en-AU" dirty="0" smtClean="0"/>
              <a:t>Verse novel</a:t>
            </a:r>
            <a:endParaRPr lang="en-AU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/>
        <p:txBody>
          <a:bodyPr/>
          <a:lstStyle/>
          <a:p>
            <a:pPr>
              <a:defRPr/>
            </a:pPr>
            <a:r>
              <a:rPr lang="en-AU" sz="4400" dirty="0" err="1" smtClean="0">
                <a:solidFill>
                  <a:schemeClr val="tx2">
                    <a:lumMod val="50000"/>
                  </a:schemeClr>
                </a:solidFill>
              </a:rPr>
              <a:t>Motormouth</a:t>
            </a:r>
            <a:endParaRPr lang="en-AU" sz="4400" dirty="0" smtClean="0">
              <a:solidFill>
                <a:schemeClr val="tx2">
                  <a:lumMod val="50000"/>
                </a:schemeClr>
              </a:solidFill>
            </a:endParaRPr>
          </a:p>
          <a:p>
            <a:pPr>
              <a:buNone/>
              <a:defRPr/>
            </a:pPr>
            <a:endParaRPr lang="en-AU" sz="4400" dirty="0" smtClean="0">
              <a:solidFill>
                <a:schemeClr val="tx2">
                  <a:lumMod val="50000"/>
                </a:schemeClr>
              </a:solidFill>
            </a:endParaRPr>
          </a:p>
          <a:p>
            <a:pPr>
              <a:buNone/>
              <a:defRPr/>
            </a:pPr>
            <a:r>
              <a:rPr lang="en-AU" sz="4400" dirty="0" smtClean="0">
                <a:solidFill>
                  <a:schemeClr val="tx2">
                    <a:lumMod val="50000"/>
                  </a:schemeClr>
                </a:solidFill>
              </a:rPr>
              <a:t>by </a:t>
            </a:r>
            <a:r>
              <a:rPr lang="en-AU" sz="4400" dirty="0" err="1" smtClean="0">
                <a:solidFill>
                  <a:schemeClr val="tx2">
                    <a:lumMod val="50000"/>
                  </a:schemeClr>
                </a:solidFill>
              </a:rPr>
              <a:t>Sherryl</a:t>
            </a:r>
            <a:r>
              <a:rPr lang="en-AU" sz="4400" dirty="0" smtClean="0">
                <a:solidFill>
                  <a:schemeClr val="tx2">
                    <a:lumMod val="50000"/>
                  </a:schemeClr>
                </a:solidFill>
              </a:rPr>
              <a:t> Clark</a:t>
            </a:r>
          </a:p>
          <a:p>
            <a:pPr>
              <a:buNone/>
              <a:defRPr/>
            </a:pPr>
            <a:r>
              <a:rPr lang="en-AU" sz="3600" dirty="0" smtClean="0"/>
              <a:t>For primary school readers</a:t>
            </a:r>
            <a:endParaRPr lang="en-AU" sz="3600" dirty="0"/>
          </a:p>
        </p:txBody>
      </p:sp>
      <p:sp>
        <p:nvSpPr>
          <p:cNvPr id="48132" name="ClipArt Placeholder 3"/>
          <p:cNvSpPr>
            <a:spLocks noGrp="1" noTextEdit="1"/>
          </p:cNvSpPr>
          <p:nvPr>
            <p:ph type="clipArt" sz="half" idx="2"/>
          </p:nvPr>
        </p:nvSpPr>
        <p:spPr/>
      </p:sp>
      <p:pic>
        <p:nvPicPr>
          <p:cNvPr id="109570" name="Picture 2" descr="http://www.penguin.com.au/jpg-large/978014330443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60032" y="1268760"/>
            <a:ext cx="3086100" cy="4762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AU" dirty="0" smtClean="0"/>
              <a:t>Short story collection</a:t>
            </a:r>
            <a:endParaRPr lang="en-AU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>
              <a:defRPr/>
            </a:pPr>
            <a:r>
              <a:rPr lang="en-AU" sz="4000" dirty="0" smtClean="0">
                <a:solidFill>
                  <a:schemeClr val="tx2">
                    <a:lumMod val="50000"/>
                  </a:schemeClr>
                </a:solidFill>
              </a:rPr>
              <a:t>Interpreter of Maladies</a:t>
            </a:r>
          </a:p>
          <a:p>
            <a:pPr>
              <a:defRPr/>
            </a:pPr>
            <a:endParaRPr lang="en-AU" sz="4000" dirty="0" smtClean="0">
              <a:solidFill>
                <a:schemeClr val="tx2">
                  <a:lumMod val="50000"/>
                </a:schemeClr>
              </a:solidFill>
            </a:endParaRPr>
          </a:p>
          <a:p>
            <a:pPr>
              <a:defRPr/>
            </a:pPr>
            <a:r>
              <a:rPr lang="en-AU" sz="4000" dirty="0" smtClean="0">
                <a:solidFill>
                  <a:schemeClr val="tx2">
                    <a:lumMod val="50000"/>
                  </a:schemeClr>
                </a:solidFill>
              </a:rPr>
              <a:t>b</a:t>
            </a:r>
            <a:r>
              <a:rPr lang="en-AU" sz="4000" dirty="0" smtClean="0">
                <a:solidFill>
                  <a:schemeClr val="tx2">
                    <a:lumMod val="50000"/>
                  </a:schemeClr>
                </a:solidFill>
              </a:rPr>
              <a:t>y </a:t>
            </a:r>
            <a:r>
              <a:rPr lang="en-AU" sz="4000" dirty="0" err="1" smtClean="0">
                <a:solidFill>
                  <a:schemeClr val="tx2">
                    <a:lumMod val="50000"/>
                  </a:schemeClr>
                </a:solidFill>
              </a:rPr>
              <a:t>Jhumpa</a:t>
            </a:r>
            <a:r>
              <a:rPr lang="en-AU" sz="4000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AU" sz="4000" dirty="0" err="1" smtClean="0">
                <a:solidFill>
                  <a:schemeClr val="tx2">
                    <a:lumMod val="50000"/>
                  </a:schemeClr>
                </a:solidFill>
              </a:rPr>
              <a:t>Lahiri</a:t>
            </a:r>
            <a:endParaRPr lang="en-AU" sz="4000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50180" name="Picture 2" descr="Interpreter of Maladies">
            <a:hlinkClick r:id="rId2"/>
          </p:cNvPr>
          <p:cNvPicPr>
            <a:picLocks noGrp="1" noChangeAspect="1" noChangeArrowheads="1"/>
          </p:cNvPicPr>
          <p:nvPr>
            <p:ph type="clipArt" sz="half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714375" y="1928813"/>
            <a:ext cx="3065463" cy="4643437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AU" dirty="0" smtClean="0"/>
              <a:t>Junior secondary fiction</a:t>
            </a:r>
            <a:endParaRPr lang="en-AU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/>
        <p:txBody>
          <a:bodyPr/>
          <a:lstStyle/>
          <a:p>
            <a:pPr>
              <a:defRPr/>
            </a:pPr>
            <a:r>
              <a:rPr lang="en-AU" sz="4000" dirty="0" err="1" smtClean="0">
                <a:solidFill>
                  <a:schemeClr val="tx2">
                    <a:lumMod val="50000"/>
                  </a:schemeClr>
                </a:solidFill>
              </a:rPr>
              <a:t>Mahtab’s</a:t>
            </a:r>
            <a:r>
              <a:rPr lang="en-AU" sz="4000" dirty="0" smtClean="0">
                <a:solidFill>
                  <a:schemeClr val="tx2">
                    <a:lumMod val="50000"/>
                  </a:schemeClr>
                </a:solidFill>
              </a:rPr>
              <a:t> Story</a:t>
            </a:r>
          </a:p>
          <a:p>
            <a:pPr>
              <a:defRPr/>
            </a:pPr>
            <a:endParaRPr lang="en-AU" sz="4000" dirty="0" smtClean="0">
              <a:solidFill>
                <a:schemeClr val="tx2">
                  <a:lumMod val="50000"/>
                </a:schemeClr>
              </a:solidFill>
            </a:endParaRPr>
          </a:p>
          <a:p>
            <a:pPr>
              <a:defRPr/>
            </a:pPr>
            <a:r>
              <a:rPr lang="en-AU" sz="4000" dirty="0" smtClean="0">
                <a:solidFill>
                  <a:schemeClr val="tx2">
                    <a:lumMod val="50000"/>
                  </a:schemeClr>
                </a:solidFill>
              </a:rPr>
              <a:t>b</a:t>
            </a:r>
            <a:r>
              <a:rPr lang="en-AU" sz="4000" dirty="0" smtClean="0">
                <a:solidFill>
                  <a:schemeClr val="tx2">
                    <a:lumMod val="50000"/>
                  </a:schemeClr>
                </a:solidFill>
              </a:rPr>
              <a:t>y Libby </a:t>
            </a:r>
            <a:r>
              <a:rPr lang="en-AU" sz="4000" dirty="0" smtClean="0">
                <a:solidFill>
                  <a:schemeClr val="tx2">
                    <a:lumMod val="50000"/>
                  </a:schemeClr>
                </a:solidFill>
              </a:rPr>
              <a:t>Gleeson</a:t>
            </a:r>
            <a:endParaRPr lang="en-AU" sz="4000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51204" name="Picture 4" descr="resized_9781741753349_224_297_FitSquare"/>
          <p:cNvPicPr>
            <a:picLocks noGrp="1" noChangeAspect="1" noChangeArrowheads="1"/>
          </p:cNvPicPr>
          <p:nvPr>
            <p:ph type="clipArt"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148064" y="1340768"/>
            <a:ext cx="3558163" cy="5364000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AU" dirty="0" smtClean="0"/>
              <a:t>Picture book</a:t>
            </a:r>
            <a:endParaRPr lang="en-AU" dirty="0" smtClean="0"/>
          </a:p>
        </p:txBody>
      </p:sp>
      <p:sp>
        <p:nvSpPr>
          <p:cNvPr id="52227" name="Rectangle 3"/>
          <p:cNvSpPr>
            <a:spLocks noGrp="1" noChangeArrowheads="1" noTextEdit="1"/>
          </p:cNvSpPr>
          <p:nvPr>
            <p:ph type="clipArt" sz="half" idx="1"/>
          </p:nvPr>
        </p:nvSpPr>
        <p:spPr/>
      </p:sp>
      <p:sp>
        <p:nvSpPr>
          <p:cNvPr id="43012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4645025" y="1598613"/>
            <a:ext cx="4498975" cy="4497387"/>
          </a:xfrm>
        </p:spPr>
        <p:txBody>
          <a:bodyPr/>
          <a:lstStyle/>
          <a:p>
            <a:pPr eaLnBrk="1" hangingPunct="1">
              <a:defRPr/>
            </a:pPr>
            <a:endParaRPr lang="en-AU" sz="2800" dirty="0" smtClean="0"/>
          </a:p>
          <a:p>
            <a:pPr eaLnBrk="1" hangingPunct="1">
              <a:defRPr/>
            </a:pPr>
            <a:r>
              <a:rPr lang="en-AU" sz="3600" i="1" dirty="0" err="1" smtClean="0">
                <a:solidFill>
                  <a:schemeClr val="tx2">
                    <a:lumMod val="50000"/>
                  </a:schemeClr>
                </a:solidFill>
              </a:rPr>
              <a:t>Ziba</a:t>
            </a:r>
            <a:r>
              <a:rPr lang="en-AU" sz="3600" i="1" dirty="0" smtClean="0">
                <a:solidFill>
                  <a:schemeClr val="tx2">
                    <a:lumMod val="50000"/>
                  </a:schemeClr>
                </a:solidFill>
              </a:rPr>
              <a:t> Came on a Boat</a:t>
            </a:r>
          </a:p>
          <a:p>
            <a:pPr eaLnBrk="1" hangingPunct="1">
              <a:defRPr/>
            </a:pPr>
            <a:endParaRPr lang="en-AU" sz="3600" i="1" dirty="0" smtClean="0">
              <a:solidFill>
                <a:schemeClr val="tx2">
                  <a:lumMod val="50000"/>
                </a:schemeClr>
              </a:solidFill>
            </a:endParaRPr>
          </a:p>
          <a:p>
            <a:pPr eaLnBrk="1" hangingPunct="1">
              <a:defRPr/>
            </a:pPr>
            <a:r>
              <a:rPr lang="en-AU" sz="3600" dirty="0" smtClean="0">
                <a:solidFill>
                  <a:schemeClr val="tx2">
                    <a:lumMod val="50000"/>
                  </a:schemeClr>
                </a:solidFill>
              </a:rPr>
              <a:t>by Liz </a:t>
            </a:r>
            <a:r>
              <a:rPr lang="en-AU" sz="3600" dirty="0" err="1" smtClean="0">
                <a:solidFill>
                  <a:schemeClr val="tx2">
                    <a:lumMod val="50000"/>
                  </a:schemeClr>
                </a:solidFill>
              </a:rPr>
              <a:t>Lofthouse</a:t>
            </a:r>
            <a:r>
              <a:rPr lang="en-AU" sz="3600" dirty="0" smtClean="0">
                <a:solidFill>
                  <a:schemeClr val="tx2">
                    <a:lumMod val="50000"/>
                  </a:schemeClr>
                </a:solidFill>
              </a:rPr>
              <a:t>, illustrated by </a:t>
            </a:r>
            <a:r>
              <a:rPr lang="en-AU" sz="3600" dirty="0" smtClean="0">
                <a:solidFill>
                  <a:schemeClr val="tx2">
                    <a:lumMod val="50000"/>
                  </a:schemeClr>
                </a:solidFill>
              </a:rPr>
              <a:t>Robert </a:t>
            </a:r>
            <a:r>
              <a:rPr lang="en-AU" sz="3600" dirty="0" err="1" smtClean="0">
                <a:solidFill>
                  <a:schemeClr val="tx2">
                    <a:lumMod val="50000"/>
                  </a:schemeClr>
                </a:solidFill>
              </a:rPr>
              <a:t>Ingpen</a:t>
            </a:r>
            <a:r>
              <a:rPr lang="en-AU" sz="3600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endParaRPr lang="en-AU" sz="3600" dirty="0" smtClean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52229" name="Picture 6" descr="978067002861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17" y="1556792"/>
            <a:ext cx="4521244" cy="453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AU" dirty="0" smtClean="0"/>
              <a:t>Junior secondary fiction</a:t>
            </a:r>
            <a:endParaRPr lang="en-AU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/>
        <p:txBody>
          <a:bodyPr/>
          <a:lstStyle/>
          <a:p>
            <a:pPr>
              <a:defRPr/>
            </a:pPr>
            <a:r>
              <a:rPr lang="en-AU" sz="4000" dirty="0" smtClean="0">
                <a:solidFill>
                  <a:schemeClr val="tx2">
                    <a:lumMod val="50000"/>
                  </a:schemeClr>
                </a:solidFill>
              </a:rPr>
              <a:t>Tamburlaine’s Elephants</a:t>
            </a:r>
          </a:p>
          <a:p>
            <a:pPr>
              <a:defRPr/>
            </a:pPr>
            <a:endParaRPr lang="en-AU" sz="4000" dirty="0" smtClean="0">
              <a:solidFill>
                <a:schemeClr val="tx2">
                  <a:lumMod val="50000"/>
                </a:schemeClr>
              </a:solidFill>
            </a:endParaRPr>
          </a:p>
          <a:p>
            <a:pPr>
              <a:defRPr/>
            </a:pPr>
            <a:r>
              <a:rPr lang="en-AU" sz="4000" dirty="0" smtClean="0">
                <a:solidFill>
                  <a:schemeClr val="tx2">
                    <a:lumMod val="50000"/>
                  </a:schemeClr>
                </a:solidFill>
              </a:rPr>
              <a:t>b</a:t>
            </a:r>
            <a:r>
              <a:rPr lang="en-AU" sz="4000" dirty="0" smtClean="0">
                <a:solidFill>
                  <a:schemeClr val="tx2">
                    <a:lumMod val="50000"/>
                  </a:schemeClr>
                </a:solidFill>
              </a:rPr>
              <a:t>y Geraldine </a:t>
            </a:r>
            <a:r>
              <a:rPr lang="en-AU" sz="4000" dirty="0" err="1" smtClean="0">
                <a:solidFill>
                  <a:schemeClr val="tx2">
                    <a:lumMod val="50000"/>
                  </a:schemeClr>
                </a:solidFill>
              </a:rPr>
              <a:t>McCaughrea</a:t>
            </a:r>
            <a:r>
              <a:rPr lang="en-AU" dirty="0" err="1" smtClean="0">
                <a:solidFill>
                  <a:schemeClr val="tx2">
                    <a:lumMod val="50000"/>
                  </a:schemeClr>
                </a:solidFill>
              </a:rPr>
              <a:t>n</a:t>
            </a:r>
            <a:endParaRPr lang="en-AU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53252" name="Picture 6" descr="http://www.usborne.com/images/covers/eng/large_covers/tamburlaine_pb.jpg"/>
          <p:cNvPicPr>
            <a:picLocks noGrp="1" noChangeAspect="1" noChangeArrowheads="1"/>
          </p:cNvPicPr>
          <p:nvPr>
            <p:ph type="clipArt"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191125" y="1598613"/>
            <a:ext cx="2944813" cy="4497387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AU" dirty="0" smtClean="0"/>
              <a:t>A short story collection</a:t>
            </a:r>
            <a:endParaRPr lang="en-AU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/>
        <p:txBody>
          <a:bodyPr/>
          <a:lstStyle/>
          <a:p>
            <a:pPr>
              <a:defRPr/>
            </a:pPr>
            <a:r>
              <a:rPr lang="en-AU" sz="4000" dirty="0" smtClean="0">
                <a:solidFill>
                  <a:schemeClr val="tx2">
                    <a:lumMod val="50000"/>
                  </a:schemeClr>
                </a:solidFill>
              </a:rPr>
              <a:t>Town</a:t>
            </a:r>
            <a:endParaRPr lang="en-AU" sz="4000" dirty="0" smtClean="0">
              <a:solidFill>
                <a:schemeClr val="tx2">
                  <a:lumMod val="50000"/>
                </a:schemeClr>
              </a:solidFill>
            </a:endParaRPr>
          </a:p>
          <a:p>
            <a:pPr>
              <a:defRPr/>
            </a:pPr>
            <a:endParaRPr lang="en-AU" sz="4000" dirty="0" smtClean="0">
              <a:solidFill>
                <a:schemeClr val="tx2">
                  <a:lumMod val="50000"/>
                </a:schemeClr>
              </a:solidFill>
            </a:endParaRPr>
          </a:p>
          <a:p>
            <a:pPr>
              <a:defRPr/>
            </a:pPr>
            <a:r>
              <a:rPr lang="en-AU" sz="4000" dirty="0" smtClean="0">
                <a:solidFill>
                  <a:schemeClr val="tx2">
                    <a:lumMod val="50000"/>
                  </a:schemeClr>
                </a:solidFill>
              </a:rPr>
              <a:t>b</a:t>
            </a:r>
            <a:r>
              <a:rPr lang="en-AU" sz="4000" dirty="0" smtClean="0">
                <a:solidFill>
                  <a:schemeClr val="tx2">
                    <a:lumMod val="50000"/>
                  </a:schemeClr>
                </a:solidFill>
              </a:rPr>
              <a:t>y James Roy</a:t>
            </a:r>
          </a:p>
          <a:p>
            <a:pPr>
              <a:defRPr/>
            </a:pPr>
            <a:endParaRPr lang="en-AU" sz="4000" dirty="0" smtClean="0">
              <a:solidFill>
                <a:schemeClr val="tx2">
                  <a:lumMod val="50000"/>
                </a:schemeClr>
              </a:solidFill>
            </a:endParaRPr>
          </a:p>
          <a:p>
            <a:pPr>
              <a:defRPr/>
            </a:pPr>
            <a:r>
              <a:rPr lang="en-AU" sz="4000" dirty="0" smtClean="0">
                <a:solidFill>
                  <a:schemeClr val="tx2">
                    <a:lumMod val="50000"/>
                  </a:schemeClr>
                </a:solidFill>
              </a:rPr>
              <a:t>13 inter-related stories</a:t>
            </a:r>
            <a:endParaRPr lang="en-AU" sz="4000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112642" name="Picture 2" descr="Town">
            <a:hlinkClick r:id="rId2" tooltip="Town"/>
          </p:cNvPr>
          <p:cNvPicPr>
            <a:picLocks noGrp="1" noChangeAspect="1" noChangeArrowheads="1"/>
          </p:cNvPicPr>
          <p:nvPr>
            <p:ph type="clipArt"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36096" y="1700808"/>
            <a:ext cx="2659392" cy="4104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AU" dirty="0" smtClean="0"/>
              <a:t>Junior secondary fiction</a:t>
            </a:r>
            <a:endParaRPr lang="en-AU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5612" y="1598613"/>
            <a:ext cx="4692451" cy="4497387"/>
          </a:xfrm>
        </p:spPr>
        <p:txBody>
          <a:bodyPr/>
          <a:lstStyle/>
          <a:p>
            <a:pPr>
              <a:defRPr/>
            </a:pPr>
            <a:r>
              <a:rPr lang="en-AU" sz="4000" dirty="0" smtClean="0">
                <a:solidFill>
                  <a:schemeClr val="tx2">
                    <a:lumMod val="50000"/>
                  </a:schemeClr>
                </a:solidFill>
              </a:rPr>
              <a:t>Lobster Boy</a:t>
            </a:r>
          </a:p>
          <a:p>
            <a:pPr>
              <a:buNone/>
              <a:defRPr/>
            </a:pPr>
            <a:r>
              <a:rPr lang="en-AU" sz="4000" dirty="0" smtClean="0">
                <a:solidFill>
                  <a:schemeClr val="tx2">
                    <a:lumMod val="50000"/>
                  </a:schemeClr>
                </a:solidFill>
              </a:rPr>
              <a:t>by Rodman </a:t>
            </a:r>
            <a:r>
              <a:rPr lang="en-AU" sz="4000" dirty="0" err="1" smtClean="0">
                <a:solidFill>
                  <a:schemeClr val="tx2">
                    <a:lumMod val="50000"/>
                  </a:schemeClr>
                </a:solidFill>
              </a:rPr>
              <a:t>Philbrick</a:t>
            </a:r>
            <a:endParaRPr lang="en-AU" sz="4000" dirty="0" smtClean="0">
              <a:solidFill>
                <a:schemeClr val="tx2">
                  <a:lumMod val="50000"/>
                </a:schemeClr>
              </a:solidFill>
            </a:endParaRPr>
          </a:p>
          <a:p>
            <a:pPr>
              <a:buNone/>
              <a:defRPr/>
            </a:pPr>
            <a:r>
              <a:rPr lang="en-AU" sz="4000" dirty="0" smtClean="0">
                <a:solidFill>
                  <a:schemeClr val="tx2">
                    <a:lumMod val="50000"/>
                  </a:schemeClr>
                </a:solidFill>
              </a:rPr>
              <a:t>	</a:t>
            </a:r>
            <a:r>
              <a:rPr lang="en-AU" dirty="0" smtClean="0"/>
              <a:t>American author</a:t>
            </a:r>
          </a:p>
          <a:p>
            <a:pPr>
              <a:buNone/>
              <a:defRPr/>
            </a:pPr>
            <a:r>
              <a:rPr lang="en-AU" dirty="0" smtClean="0"/>
              <a:t>	Magic realism</a:t>
            </a:r>
          </a:p>
          <a:p>
            <a:pPr>
              <a:buNone/>
              <a:defRPr/>
            </a:pPr>
            <a:r>
              <a:rPr lang="en-AU" dirty="0" smtClean="0"/>
              <a:t>	Original title: </a:t>
            </a:r>
            <a:r>
              <a:rPr lang="en-AU" i="1" dirty="0" smtClean="0"/>
              <a:t>The Young Man and the Sea</a:t>
            </a:r>
            <a:endParaRPr lang="en-AU" i="1" dirty="0"/>
          </a:p>
        </p:txBody>
      </p:sp>
      <p:pic>
        <p:nvPicPr>
          <p:cNvPr id="56326" name="Picture 6" descr="http://t0.gstatic.com/images?q=tbn:ANd9GcSifBWEtriVY890DLoyXdE7hrEe1zaDrLqTZdYwRw0co32qv0HD3ywQpA">
            <a:hlinkClick r:id="rId2"/>
          </p:cNvPr>
          <p:cNvPicPr>
            <a:picLocks noGrp="1" noChangeAspect="1" noChangeArrowheads="1"/>
          </p:cNvPicPr>
          <p:nvPr>
            <p:ph type="clipArt"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08101" y="1412776"/>
            <a:ext cx="3313370" cy="5040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My ‘canon’ of books that work in the classroom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Some golden oldies</a:t>
            </a:r>
          </a:p>
          <a:p>
            <a:r>
              <a:rPr lang="en-AU" dirty="0" smtClean="0"/>
              <a:t>Some of the most exciting recent titles</a:t>
            </a:r>
          </a:p>
          <a:p>
            <a:r>
              <a:rPr lang="en-AU" dirty="0" smtClean="0"/>
              <a:t>Some little known gems</a:t>
            </a:r>
            <a:endParaRPr lang="en-AU" dirty="0" smtClean="0"/>
          </a:p>
          <a:p>
            <a:endParaRPr lang="en-AU" dirty="0" smtClean="0"/>
          </a:p>
          <a:p>
            <a:r>
              <a:rPr lang="en-AU" dirty="0" smtClean="0"/>
              <a:t>Drawn from a range of types of text, including visual texts, verse novels and non-fiction</a:t>
            </a:r>
          </a:p>
          <a:p>
            <a:r>
              <a:rPr lang="en-AU" dirty="0" smtClean="0"/>
              <a:t>To suit a diverse range of readers</a:t>
            </a:r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Source of some of these recommendations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AU" dirty="0" smtClean="0"/>
          </a:p>
          <a:p>
            <a:r>
              <a:rPr lang="en-AU" i="1" dirty="0" smtClean="0"/>
              <a:t>Choices for English: books, films and other texts that work</a:t>
            </a:r>
          </a:p>
          <a:p>
            <a:r>
              <a:rPr lang="en-AU" dirty="0" smtClean="0"/>
              <a:t>by Deb McPherson, Helen Sykes and Ernie Tucker</a:t>
            </a:r>
          </a:p>
          <a:p>
            <a:endParaRPr lang="en-AU" dirty="0" smtClean="0"/>
          </a:p>
          <a:p>
            <a:r>
              <a:rPr lang="en-AU" dirty="0" smtClean="0"/>
              <a:t>Nelson Cengage Learning, Melbourne, 2009 </a:t>
            </a:r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 sz="quarter"/>
          </p:nvPr>
        </p:nvSpPr>
        <p:spPr/>
        <p:txBody>
          <a:bodyPr/>
          <a:lstStyle/>
          <a:p>
            <a:r>
              <a:rPr lang="en-AU" dirty="0" smtClean="0"/>
              <a:t>Some classics</a:t>
            </a:r>
            <a:endParaRPr lang="en-AU" dirty="0"/>
          </a:p>
        </p:txBody>
      </p:sp>
      <p:sp>
        <p:nvSpPr>
          <p:cNvPr id="5" name="Subtitle 4"/>
          <p:cNvSpPr>
            <a:spLocks noGrp="1"/>
          </p:cNvSpPr>
          <p:nvPr>
            <p:ph type="subTitle" sz="quarter" idx="1"/>
          </p:nvPr>
        </p:nvSpPr>
        <p:spPr/>
        <p:txBody>
          <a:bodyPr/>
          <a:lstStyle/>
          <a:p>
            <a:endParaRPr lang="en-A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The original golden oldies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AU" dirty="0" smtClean="0"/>
              <a:t>Bridge to </a:t>
            </a:r>
            <a:r>
              <a:rPr lang="en-AU" dirty="0" err="1" smtClean="0"/>
              <a:t>Terabithia</a:t>
            </a:r>
            <a:endParaRPr lang="en-AU" dirty="0" smtClean="0"/>
          </a:p>
          <a:p>
            <a:r>
              <a:rPr lang="en-AU" dirty="0" smtClean="0"/>
              <a:t>The Cay</a:t>
            </a:r>
          </a:p>
          <a:p>
            <a:r>
              <a:rPr lang="en-AU" dirty="0" smtClean="0"/>
              <a:t>Island of the Blue Dolphins</a:t>
            </a:r>
          </a:p>
          <a:p>
            <a:r>
              <a:rPr lang="en-AU" dirty="0" smtClean="0"/>
              <a:t>I Am David</a:t>
            </a:r>
          </a:p>
          <a:p>
            <a:r>
              <a:rPr lang="en-AU" dirty="0" smtClean="0"/>
              <a:t>The Silver Sword</a:t>
            </a:r>
          </a:p>
          <a:p>
            <a:r>
              <a:rPr lang="en-AU" dirty="0" smtClean="0"/>
              <a:t>Tuck Everlasting</a:t>
            </a:r>
          </a:p>
          <a:p>
            <a:r>
              <a:rPr lang="en-AU" dirty="0" smtClean="0"/>
              <a:t>Mrs </a:t>
            </a:r>
            <a:r>
              <a:rPr lang="en-AU" dirty="0" err="1" smtClean="0"/>
              <a:t>Frisby</a:t>
            </a:r>
            <a:r>
              <a:rPr lang="en-AU" dirty="0" smtClean="0"/>
              <a:t> and the Rats of NIMH</a:t>
            </a:r>
          </a:p>
          <a:p>
            <a:r>
              <a:rPr lang="en-AU" dirty="0" smtClean="0"/>
              <a:t>Goodnight Mister Tom</a:t>
            </a:r>
            <a:endParaRPr lang="en-AU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None/>
            </a:pPr>
            <a:r>
              <a:rPr lang="en-AU" dirty="0" smtClean="0"/>
              <a:t>In Australia</a:t>
            </a:r>
          </a:p>
          <a:p>
            <a:endParaRPr lang="en-AU" dirty="0" smtClean="0"/>
          </a:p>
          <a:p>
            <a:r>
              <a:rPr lang="en-AU" dirty="0" smtClean="0"/>
              <a:t>Playing Beattie Bow</a:t>
            </a:r>
          </a:p>
          <a:p>
            <a:r>
              <a:rPr lang="en-AU" dirty="0" smtClean="0"/>
              <a:t>Pastures of the Blue Crane</a:t>
            </a:r>
          </a:p>
          <a:p>
            <a:r>
              <a:rPr lang="en-AU" dirty="0" smtClean="0"/>
              <a:t>Storm Boy</a:t>
            </a:r>
          </a:p>
          <a:p>
            <a:r>
              <a:rPr lang="en-AU" dirty="0" err="1" smtClean="0"/>
              <a:t>Lockie</a:t>
            </a:r>
            <a:r>
              <a:rPr lang="en-AU" dirty="0" smtClean="0"/>
              <a:t> Leonard Human Torpedo</a:t>
            </a:r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Adult classics for middle secondary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AU" dirty="0" smtClean="0"/>
              <a:t>To Kill a Mockingbird</a:t>
            </a:r>
          </a:p>
          <a:p>
            <a:r>
              <a:rPr lang="en-AU" dirty="0" smtClean="0"/>
              <a:t>Nineteen Eighty-Four</a:t>
            </a:r>
          </a:p>
          <a:p>
            <a:r>
              <a:rPr lang="en-AU" dirty="0" smtClean="0"/>
              <a:t>Animal Farm</a:t>
            </a:r>
          </a:p>
          <a:p>
            <a:r>
              <a:rPr lang="en-AU" dirty="0" smtClean="0"/>
              <a:t>Brave New World</a:t>
            </a:r>
          </a:p>
          <a:p>
            <a:r>
              <a:rPr lang="en-AU" dirty="0" smtClean="0"/>
              <a:t>Of Mice and Men</a:t>
            </a:r>
          </a:p>
          <a:p>
            <a:r>
              <a:rPr lang="en-AU" dirty="0" smtClean="0"/>
              <a:t>The Catcher in the Rye</a:t>
            </a:r>
          </a:p>
          <a:p>
            <a:r>
              <a:rPr lang="en-AU" dirty="0" smtClean="0"/>
              <a:t>Lord of the Flies</a:t>
            </a:r>
          </a:p>
          <a:p>
            <a:r>
              <a:rPr lang="en-AU" dirty="0" smtClean="0"/>
              <a:t>The Old Man and the Sea</a:t>
            </a:r>
            <a:endParaRPr lang="en-AU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A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ading Grid">
  <a:themeElements>
    <a:clrScheme name="Fading Grid 4">
      <a:dk1>
        <a:srgbClr val="6B6B99"/>
      </a:dk1>
      <a:lt1>
        <a:srgbClr val="EAEAEA"/>
      </a:lt1>
      <a:dk2>
        <a:srgbClr val="666699"/>
      </a:dk2>
      <a:lt2>
        <a:srgbClr val="CCECFF"/>
      </a:lt2>
      <a:accent1>
        <a:srgbClr val="00CC66"/>
      </a:accent1>
      <a:accent2>
        <a:srgbClr val="54547A"/>
      </a:accent2>
      <a:accent3>
        <a:srgbClr val="B8B8CA"/>
      </a:accent3>
      <a:accent4>
        <a:srgbClr val="C8C8C8"/>
      </a:accent4>
      <a:accent5>
        <a:srgbClr val="AAE2B8"/>
      </a:accent5>
      <a:accent6>
        <a:srgbClr val="4B4B6E"/>
      </a:accent6>
      <a:hlink>
        <a:srgbClr val="65B2FF"/>
      </a:hlink>
      <a:folHlink>
        <a:srgbClr val="9900FF"/>
      </a:folHlink>
    </a:clrScheme>
    <a:fontScheme name="Fading Grid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Fading Grid 1">
        <a:dk1>
          <a:srgbClr val="7E0000"/>
        </a:dk1>
        <a:lt1>
          <a:srgbClr val="FFFFFF"/>
        </a:lt1>
        <a:dk2>
          <a:srgbClr val="800000"/>
        </a:dk2>
        <a:lt2>
          <a:srgbClr val="FCF0B2"/>
        </a:lt2>
        <a:accent1>
          <a:srgbClr val="C5543D"/>
        </a:accent1>
        <a:accent2>
          <a:srgbClr val="660000"/>
        </a:accent2>
        <a:accent3>
          <a:srgbClr val="C0AAAA"/>
        </a:accent3>
        <a:accent4>
          <a:srgbClr val="DADADA"/>
        </a:accent4>
        <a:accent5>
          <a:srgbClr val="DFB3AF"/>
        </a:accent5>
        <a:accent6>
          <a:srgbClr val="5C0000"/>
        </a:accent6>
        <a:hlink>
          <a:srgbClr val="FFFF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ading Grid 2">
        <a:dk1>
          <a:srgbClr val="000066"/>
        </a:dk1>
        <a:lt1>
          <a:srgbClr val="FFFFFF"/>
        </a:lt1>
        <a:dk2>
          <a:srgbClr val="000066"/>
        </a:dk2>
        <a:lt2>
          <a:srgbClr val="B2B8C8"/>
        </a:lt2>
        <a:accent1>
          <a:srgbClr val="008080"/>
        </a:accent1>
        <a:accent2>
          <a:srgbClr val="00004E"/>
        </a:accent2>
        <a:accent3>
          <a:srgbClr val="AAAAB8"/>
        </a:accent3>
        <a:accent4>
          <a:srgbClr val="DADADA"/>
        </a:accent4>
        <a:accent5>
          <a:srgbClr val="AAC0C0"/>
        </a:accent5>
        <a:accent6>
          <a:srgbClr val="000046"/>
        </a:accent6>
        <a:hlink>
          <a:srgbClr val="00FFCC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ading Grid 3">
        <a:dk1>
          <a:srgbClr val="010199"/>
        </a:dk1>
        <a:lt1>
          <a:srgbClr val="FFFFFF"/>
        </a:lt1>
        <a:dk2>
          <a:srgbClr val="000099"/>
        </a:dk2>
        <a:lt2>
          <a:srgbClr val="CCFFFF"/>
        </a:lt2>
        <a:accent1>
          <a:srgbClr val="00C600"/>
        </a:accent1>
        <a:accent2>
          <a:srgbClr val="01017D"/>
        </a:accent2>
        <a:accent3>
          <a:srgbClr val="AAAACA"/>
        </a:accent3>
        <a:accent4>
          <a:srgbClr val="DADADA"/>
        </a:accent4>
        <a:accent5>
          <a:srgbClr val="AADFAA"/>
        </a:accent5>
        <a:accent6>
          <a:srgbClr val="010171"/>
        </a:accent6>
        <a:hlink>
          <a:srgbClr val="FFE701"/>
        </a:hlink>
        <a:folHlink>
          <a:srgbClr val="3366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ading Grid 4">
        <a:dk1>
          <a:srgbClr val="6B6B99"/>
        </a:dk1>
        <a:lt1>
          <a:srgbClr val="EAEAEA"/>
        </a:lt1>
        <a:dk2>
          <a:srgbClr val="666699"/>
        </a:dk2>
        <a:lt2>
          <a:srgbClr val="CCECFF"/>
        </a:lt2>
        <a:accent1>
          <a:srgbClr val="00CC66"/>
        </a:accent1>
        <a:accent2>
          <a:srgbClr val="54547A"/>
        </a:accent2>
        <a:accent3>
          <a:srgbClr val="B8B8CA"/>
        </a:accent3>
        <a:accent4>
          <a:srgbClr val="C8C8C8"/>
        </a:accent4>
        <a:accent5>
          <a:srgbClr val="AAE2B8"/>
        </a:accent5>
        <a:accent6>
          <a:srgbClr val="4B4B6E"/>
        </a:accent6>
        <a:hlink>
          <a:srgbClr val="65B2FF"/>
        </a:hlink>
        <a:folHlink>
          <a:srgbClr val="9900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ading Grid 5">
        <a:dk1>
          <a:srgbClr val="00827F"/>
        </a:dk1>
        <a:lt1>
          <a:srgbClr val="FFFFFF"/>
        </a:lt1>
        <a:dk2>
          <a:srgbClr val="008080"/>
        </a:dk2>
        <a:lt2>
          <a:srgbClr val="FFFFCC"/>
        </a:lt2>
        <a:accent1>
          <a:srgbClr val="6D6FC7"/>
        </a:accent1>
        <a:accent2>
          <a:srgbClr val="006462"/>
        </a:accent2>
        <a:accent3>
          <a:srgbClr val="AAC0C0"/>
        </a:accent3>
        <a:accent4>
          <a:srgbClr val="DADADA"/>
        </a:accent4>
        <a:accent5>
          <a:srgbClr val="BABBE0"/>
        </a:accent5>
        <a:accent6>
          <a:srgbClr val="005A58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ading Grid 6">
        <a:dk1>
          <a:srgbClr val="4D4D4D"/>
        </a:dk1>
        <a:lt1>
          <a:srgbClr val="FFFFFF"/>
        </a:lt1>
        <a:dk2>
          <a:srgbClr val="525252"/>
        </a:dk2>
        <a:lt2>
          <a:srgbClr val="C0C0C0"/>
        </a:lt2>
        <a:accent1>
          <a:srgbClr val="527C3A"/>
        </a:accent1>
        <a:accent2>
          <a:srgbClr val="444444"/>
        </a:accent2>
        <a:accent3>
          <a:srgbClr val="B3B3B3"/>
        </a:accent3>
        <a:accent4>
          <a:srgbClr val="DADADA"/>
        </a:accent4>
        <a:accent5>
          <a:srgbClr val="B3BFAE"/>
        </a:accent5>
        <a:accent6>
          <a:srgbClr val="3D3D3D"/>
        </a:accent6>
        <a:hlink>
          <a:srgbClr val="FAC458"/>
        </a:hlink>
        <a:folHlink>
          <a:srgbClr val="C7780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ading Grid 7">
        <a:dk1>
          <a:srgbClr val="516032"/>
        </a:dk1>
        <a:lt1>
          <a:srgbClr val="FFFFFF"/>
        </a:lt1>
        <a:dk2>
          <a:srgbClr val="546434"/>
        </a:dk2>
        <a:lt2>
          <a:srgbClr val="B2B68A"/>
        </a:lt2>
        <a:accent1>
          <a:srgbClr val="7D8C70"/>
        </a:accent1>
        <a:accent2>
          <a:srgbClr val="414E28"/>
        </a:accent2>
        <a:accent3>
          <a:srgbClr val="B3B8AE"/>
        </a:accent3>
        <a:accent4>
          <a:srgbClr val="DADADA"/>
        </a:accent4>
        <a:accent5>
          <a:srgbClr val="BFC5BB"/>
        </a:accent5>
        <a:accent6>
          <a:srgbClr val="3A4623"/>
        </a:accent6>
        <a:hlink>
          <a:srgbClr val="80C579"/>
        </a:hlink>
        <a:folHlink>
          <a:srgbClr val="7FADA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ading Grid 8">
        <a:dk1>
          <a:srgbClr val="D1CC00"/>
        </a:dk1>
        <a:lt1>
          <a:srgbClr val="FFFFFF"/>
        </a:lt1>
        <a:dk2>
          <a:srgbClr val="CCCC00"/>
        </a:dk2>
        <a:lt2>
          <a:srgbClr val="F3F5B1"/>
        </a:lt2>
        <a:accent1>
          <a:srgbClr val="808000"/>
        </a:accent1>
        <a:accent2>
          <a:srgbClr val="AEAA00"/>
        </a:accent2>
        <a:accent3>
          <a:srgbClr val="E2E2AA"/>
        </a:accent3>
        <a:accent4>
          <a:srgbClr val="DADADA"/>
        </a:accent4>
        <a:accent5>
          <a:srgbClr val="C0C0AA"/>
        </a:accent5>
        <a:accent6>
          <a:srgbClr val="9D9A00"/>
        </a:accent6>
        <a:hlink>
          <a:srgbClr val="FFCC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ading Grid 9">
        <a:dk1>
          <a:srgbClr val="000000"/>
        </a:dk1>
        <a:lt1>
          <a:srgbClr val="F8F8F8"/>
        </a:lt1>
        <a:dk2>
          <a:srgbClr val="336600"/>
        </a:dk2>
        <a:lt2>
          <a:srgbClr val="FBFBFB"/>
        </a:lt2>
        <a:accent1>
          <a:srgbClr val="009900"/>
        </a:accent1>
        <a:accent2>
          <a:srgbClr val="C6C6C6"/>
        </a:accent2>
        <a:accent3>
          <a:srgbClr val="FBFBFB"/>
        </a:accent3>
        <a:accent4>
          <a:srgbClr val="000000"/>
        </a:accent4>
        <a:accent5>
          <a:srgbClr val="AACAAA"/>
        </a:accent5>
        <a:accent6>
          <a:srgbClr val="B3B3B3"/>
        </a:accent6>
        <a:hlink>
          <a:srgbClr val="006600"/>
        </a:hlink>
        <a:folHlink>
          <a:srgbClr val="808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Fading Grid</Template>
  <TotalTime>10384</TotalTime>
  <Words>839</Words>
  <Application>Microsoft Office PowerPoint</Application>
  <PresentationFormat>On-screen Show (4:3)</PresentationFormat>
  <Paragraphs>277</Paragraphs>
  <Slides>47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47</vt:i4>
      </vt:variant>
    </vt:vector>
  </HeadingPairs>
  <TitlesOfParts>
    <vt:vector size="51" baseType="lpstr">
      <vt:lpstr>Arial</vt:lpstr>
      <vt:lpstr>Wingdings</vt:lpstr>
      <vt:lpstr>Calibri</vt:lpstr>
      <vt:lpstr>Fading Grid</vt:lpstr>
      <vt:lpstr>Is there a canon for Young Adult literature?</vt:lpstr>
      <vt:lpstr>What is a ‘canon’?</vt:lpstr>
      <vt:lpstr>Some of the questions asked</vt:lpstr>
      <vt:lpstr>Is there a  canon of Young Adult literature?</vt:lpstr>
      <vt:lpstr>My ‘canon’ of books that work in the classroom</vt:lpstr>
      <vt:lpstr>Source of some of these recommendations</vt:lpstr>
      <vt:lpstr>Some classics</vt:lpstr>
      <vt:lpstr>The original golden oldies</vt:lpstr>
      <vt:lpstr>Adult classics for middle secondary</vt:lpstr>
      <vt:lpstr>More recent ‘classics’</vt:lpstr>
      <vt:lpstr>Some of the most exciting recent titles</vt:lpstr>
      <vt:lpstr>Wordless picture book </vt:lpstr>
      <vt:lpstr>Slide 13</vt:lpstr>
      <vt:lpstr>Slide 14</vt:lpstr>
      <vt:lpstr>Picture books for older readers</vt:lpstr>
      <vt:lpstr>Significant use of visual text</vt:lpstr>
      <vt:lpstr>A perfect class set novel  Years 7 to 9</vt:lpstr>
      <vt:lpstr>Senior fiction – transformation of Othello</vt:lpstr>
      <vt:lpstr>A beautiful picture book</vt:lpstr>
      <vt:lpstr>Junior secondary fiction</vt:lpstr>
      <vt:lpstr>Junior secondary fiction</vt:lpstr>
      <vt:lpstr>Junior secondary fiction</vt:lpstr>
      <vt:lpstr>Junior secondary fiction</vt:lpstr>
      <vt:lpstr>Junior secondary</vt:lpstr>
      <vt:lpstr>International bestseller</vt:lpstr>
      <vt:lpstr>Especially for less able readers</vt:lpstr>
      <vt:lpstr>Middle secondary fiction</vt:lpstr>
      <vt:lpstr>Middle secondary fiction</vt:lpstr>
      <vt:lpstr>Middle secondary fiction</vt:lpstr>
      <vt:lpstr>Senior fiction</vt:lpstr>
      <vt:lpstr>Junior to middle secondary fiction</vt:lpstr>
      <vt:lpstr>Junior to middle secondary fiction</vt:lpstr>
      <vt:lpstr>Middle secondary fiction </vt:lpstr>
      <vt:lpstr>Junior to middle secondary fiction</vt:lpstr>
      <vt:lpstr>Junior to middle secondary fiction</vt:lpstr>
      <vt:lpstr>Some little known gems</vt:lpstr>
      <vt:lpstr>Middle secondary fiction</vt:lpstr>
      <vt:lpstr>Senior fiction</vt:lpstr>
      <vt:lpstr>Senior fiction</vt:lpstr>
      <vt:lpstr>Verse novel</vt:lpstr>
      <vt:lpstr>Verse novel</vt:lpstr>
      <vt:lpstr>Short story collection</vt:lpstr>
      <vt:lpstr>Junior secondary fiction</vt:lpstr>
      <vt:lpstr>Picture book</vt:lpstr>
      <vt:lpstr>Junior secondary fiction</vt:lpstr>
      <vt:lpstr>A short story collection</vt:lpstr>
      <vt:lpstr>Junior secondary fiction</vt:lpstr>
    </vt:vector>
  </TitlesOfParts>
  <Company>cENGAGE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HSC Texts 2009-2012</dc:title>
  <dc:creator>Administrator</dc:creator>
  <cp:lastModifiedBy>HSykes</cp:lastModifiedBy>
  <cp:revision>173</cp:revision>
  <dcterms:created xsi:type="dcterms:W3CDTF">2008-08-03T20:28:24Z</dcterms:created>
  <dcterms:modified xsi:type="dcterms:W3CDTF">2011-04-10T09:22:47Z</dcterms:modified>
</cp:coreProperties>
</file>